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73"/>
    <p:restoredTop sz="94694"/>
  </p:normalViewPr>
  <p:slideViewPr>
    <p:cSldViewPr snapToGrid="0">
      <p:cViewPr varScale="1">
        <p:scale>
          <a:sx n="83" d="100"/>
          <a:sy n="83" d="100"/>
        </p:scale>
        <p:origin x="102" y="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B0B5E-A23E-D940-AD4C-44266BD2CD4B}" type="datetimeFigureOut">
              <a:rPr lang="fr-FR" smtClean="0"/>
              <a:t>04/09/2019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C4992-23F7-6649-8BC1-1D0E1C2632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4253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kern="1200" cap="none" spc="0" baseline="0" dirty="0">
                <a:solidFill>
                  <a:srgbClr val="333333"/>
                </a:solidFill>
                <a:uFillTx/>
              </a:rPr>
              <a:t>(style : « pourquoi il ne rentre pas en France celui-là, il n’aurait pas besoin de bourses, d’aides… » à bannir !!!), les relations avec les associations françaises locales, les autorités françaises …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C4992-23F7-6649-8BC1-1D0E1C2632A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730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2B4AF-5193-44F8-9BD7-C793980726E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1C8F92-AA18-4A5D-9A2F-DC39D739DA5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E148F-3A6A-4740-A49A-6878B1CBDEF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CA7233-92F1-4595-83F1-3C6D5207FC7A}" type="datetime1">
              <a:rPr lang="fr-FR"/>
              <a:pPr lvl="0"/>
              <a:t>04/09/2019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2022C-1A1D-4632-B0A4-20D0C6FFBE1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C446F-C86B-401F-B482-8D00CA0AEE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CAC3CA-841C-477D-B7C2-80F52DD4983B}" type="slidenum">
              <a:rPr/>
              <a:pPr lvl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71277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248DE-D9D7-4BA6-B7C6-F7104E391C0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4A2B53-FA6B-4426-BEA2-0AE09A450DA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974B8-2596-430D-A8FA-49C197C9E28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C1E9DD-F842-43E2-9F22-2E663405F276}" type="datetime1">
              <a:rPr lang="fr-FR"/>
              <a:pPr lvl="0"/>
              <a:t>04/09/2019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3BFA6-FD75-4091-BF3C-5C6B8DA9769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5AF55-FC28-4456-A4FD-DE88AE2269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86C6CC-4D05-44D7-A464-EBDF28A95A67}" type="slidenum">
              <a:rPr/>
              <a:pPr lvl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323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FE060D-E793-43F7-85EC-78BAE154BA0C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5474FA-E955-44D5-8A2E-5645DB17628A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FA1D8-D6D9-4CD6-8A0D-B738938605E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130C00-498D-4841-BAF4-E42CF6EF6C80}" type="datetime1">
              <a:rPr lang="fr-FR"/>
              <a:pPr lvl="0"/>
              <a:t>04/09/2019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2AECD-7B90-42CD-9730-7D23BED95EC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26086-8A27-4859-8641-716DA26D664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134534-3E66-4A64-B15A-2BD0A1339141}" type="slidenum">
              <a:rPr/>
              <a:pPr lvl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8445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70D28-7D66-4B0A-8D11-668023F0035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C739D-AFCE-4794-A27B-18B5D32D5FCB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AD30C-15AD-4C01-A271-F8CDC46D68A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C47E9E-06EF-4556-8974-5E8F74008C1B}" type="datetime1">
              <a:rPr lang="fr-FR"/>
              <a:pPr lvl="0"/>
              <a:t>04/09/2019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CF44C-AE64-45F4-BFC8-1FE7C36E750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ACAA9-53F4-4904-8837-1B14D3EC15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2F5E2A-5121-4B7D-8204-59F9A61C4F3F}" type="slidenum">
              <a:rPr/>
              <a:pPr lvl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49165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C76DD-38FC-4140-9D46-8C1700B146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6DB917-4FB8-40E1-B686-5C08E8890E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3D680-B223-4259-830D-2A84B1994CE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F457D9-3116-4877-8129-EE6B2664DBBB}" type="datetime1">
              <a:rPr lang="fr-FR"/>
              <a:pPr lvl="0"/>
              <a:t>04/09/2019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72654-D31F-41EC-8F56-3E7779570FD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257C4-DFA0-489C-A59C-330AF2559CD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FA76AB-8BA9-43FE-BB10-88D7D8C484BF}" type="slidenum">
              <a:rPr/>
              <a:pPr lvl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2660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6EAFC-E165-477E-95DC-2F908F49588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B71B6-D778-44C7-B093-D42650E3945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9D8273-04FA-4617-9A40-3D333A7B4821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597BDF-797A-45E6-9AC5-93A5C432C03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0F4C45-8356-4B00-A4E8-36D856211404}" type="datetime1">
              <a:rPr lang="fr-FR"/>
              <a:pPr lvl="0"/>
              <a:t>04/09/2019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4DD49-7DA8-47FA-B672-1AC6B7FDD01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1FD97-40E1-4D8C-8A2A-61CEE8C49C1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EA3C08-CC36-4BAE-893C-C22509F9DD88}" type="slidenum">
              <a:rPr/>
              <a:pPr lvl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139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7F1E4-B0D3-45E7-ABE0-A9C3740742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0E65C-59D6-4BFD-B9C3-FEAC5324C2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58F79D-BC8F-43CB-8947-5F4C6FB56D70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A34E84-1C69-405F-90D8-E434D4FD8793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2FE01E-A8FD-4777-A14E-8DA23B74BD08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500BCD-A2F3-4C38-9FAF-D8C08C76204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B2DAB2-3468-4264-AAA4-9FD6E18878D3}" type="datetime1">
              <a:rPr lang="fr-FR"/>
              <a:pPr lvl="0"/>
              <a:t>04/09/2019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A431C3-A752-492B-BE7D-0F5A756C05C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AFD2CD-F389-40CE-B9B5-2B79BAA5F8D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EFBF91-5CB3-413F-B8F3-16DA5FC56B92}" type="slidenum">
              <a:rPr/>
              <a:pPr lvl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876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7E344-09A8-47B4-84F9-BD5ACBD7E4B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9BA61D-9FE2-4E44-81A2-AA896E13B34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97388F-5F9F-4120-93E6-64BFE1B7589F}" type="datetime1">
              <a:rPr lang="fr-FR"/>
              <a:pPr lvl="0"/>
              <a:t>04/09/2019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B00641-D59A-4587-AEF6-7D1FDE7E2B4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E728F4-DD51-40BC-936A-888742C2BB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9775F8-1916-4768-A9EC-603F9FFECFB1}" type="slidenum">
              <a:rPr/>
              <a:pPr lvl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658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758508-263B-441B-ACA5-B052AB7F145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1F1E99-3D81-46D4-96D5-04CAA18D78E0}" type="datetime1">
              <a:rPr lang="fr-FR"/>
              <a:pPr lvl="0"/>
              <a:t>04/09/2019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3D6B01-66F6-4B5C-B37E-48543251AA7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5B062-2F03-42DA-AA9D-8C90D3A732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A23989-F10C-4424-B91D-C64F0DC9C97E}" type="slidenum">
              <a:rPr/>
              <a:pPr lvl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50426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9863E-73CF-46E8-86F3-00EB9DDB3D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12585-FBC5-435B-A973-58A1ABC24BA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FD7424-44D0-4924-BEB4-93C82515CC5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EAADF8-7759-4F3F-89AA-F4F1CB9F443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DFED78-61E5-449F-A101-372B20958D3E}" type="datetime1">
              <a:rPr lang="fr-FR"/>
              <a:pPr lvl="0"/>
              <a:t>04/09/2019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F9A35-0B9F-45AC-BC4F-EB441AD75D6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E98CB8-6FC4-4F5E-B681-4EA7F99633A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78B0E8-43A8-40F8-AE5B-B3C7FA0AC262}" type="slidenum">
              <a:rPr/>
              <a:pPr lvl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3330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8AEE-4105-4058-93D4-AB3D46F341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3445C7-4B98-40D1-A66A-AF243AEEB971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fr-FR" sz="3200"/>
            </a:lvl1pPr>
          </a:lstStyle>
          <a:p>
            <a:pPr lvl="0"/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3C7067-331E-4568-947B-9308AAFBBAF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0FF6BA-9BF8-4D69-BB47-B6D737A233D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7BC078-E58C-45C8-9C4F-C131FD9E653F}" type="datetime1">
              <a:rPr lang="fr-FR"/>
              <a:pPr lvl="0"/>
              <a:t>04/09/2019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7005E5-0A7F-4F3E-AC15-B30F073647B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02F0C-3982-460D-ADBF-BD087420B6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00724C-BA79-4B9F-A9AA-999F4167E0A1}" type="slidenum">
              <a:rPr/>
              <a:pPr lvl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9236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0150A4-01EE-4952-93EF-3973F7492B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0E5DD2-526C-466B-84AA-A8AE9068758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B07D8-95CD-49B1-932F-1F810E0CF06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1D60CB16-BBBF-4DA6-801D-33F14158AA6F}" type="datetime1">
              <a:rPr lang="fr-FR"/>
              <a:pPr lvl="0"/>
              <a:t>04/09/2019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6C82B-DED1-4C36-B08F-7D81590A93CD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A2FBE-5355-41DA-9104-37F8A5BAEC3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EDEFB135-265F-4C04-8CCA-C935DDDD2695}" type="slidenum">
              <a:rPr/>
              <a:pPr lvl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AC60B-A060-4F82-AB74-EB2E48B9CC5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704514" y="329705"/>
            <a:ext cx="8318379" cy="2557366"/>
          </a:xfrm>
        </p:spPr>
        <p:txBody>
          <a:bodyPr/>
          <a:lstStyle/>
          <a:p>
            <a:pPr lvl="0"/>
            <a:r>
              <a:rPr lang="fr-FR" sz="5400" b="1" dirty="0">
                <a:solidFill>
                  <a:srgbClr val="548235"/>
                </a:solidFill>
              </a:rPr>
              <a:t>Élections consulaires 2020 :</a:t>
            </a:r>
            <a:br>
              <a:rPr lang="fr-FR" sz="5400" b="1" dirty="0">
                <a:solidFill>
                  <a:srgbClr val="548235"/>
                </a:solidFill>
              </a:rPr>
            </a:br>
            <a:r>
              <a:rPr lang="fr-FR" sz="1600" b="1" dirty="0">
                <a:solidFill>
                  <a:srgbClr val="548235"/>
                </a:solidFill>
              </a:rPr>
              <a:t>samedi 16 mai (Amériques) dimanche 17 mai(reste du monde) </a:t>
            </a:r>
            <a:br>
              <a:rPr lang="fr-FR" sz="5400" b="1" dirty="0">
                <a:solidFill>
                  <a:srgbClr val="548235"/>
                </a:solidFill>
              </a:rPr>
            </a:br>
            <a:r>
              <a:rPr lang="fr-FR" sz="5400" b="1" dirty="0">
                <a:solidFill>
                  <a:srgbClr val="548235"/>
                </a:solidFill>
              </a:rPr>
              <a:t> rôle des sections </a:t>
            </a:r>
            <a:r>
              <a:rPr lang="fr-FR" sz="5400" b="1" dirty="0" err="1">
                <a:solidFill>
                  <a:srgbClr val="548235"/>
                </a:solidFill>
              </a:rPr>
              <a:t>Fdm-adfe</a:t>
            </a:r>
            <a:br>
              <a:rPr lang="fr-FR" sz="5400" b="1" dirty="0">
                <a:solidFill>
                  <a:srgbClr val="548235"/>
                </a:solidFill>
              </a:rPr>
            </a:br>
            <a:endParaRPr lang="fr-FR" sz="5400" b="1" dirty="0">
              <a:solidFill>
                <a:srgbClr val="548235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21EF9B-704C-47FE-9DA5-59A1C6CB8BC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2" y="3602040"/>
            <a:ext cx="9378459" cy="2557365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70000"/>
              </a:lnSpc>
            </a:pPr>
            <a:r>
              <a:rPr lang="fr-FR" sz="3300" b="1" dirty="0"/>
              <a:t>Nos engagements fondamentaux</a:t>
            </a:r>
          </a:p>
          <a:p>
            <a:pPr lvl="0">
              <a:lnSpc>
                <a:spcPct val="120000"/>
              </a:lnSpc>
            </a:pPr>
            <a:r>
              <a:rPr lang="fr-FR" sz="2800" dirty="0"/>
              <a:t>Notre association se réfère à la philosophie humaniste et universaliste portée par  la grande famille de la gauche républicaine depuis la Révolution Française. Français du Monde-adfe inscrit sa défense des Français établis à l’étranger dans le combat plus général pour la défense </a:t>
            </a:r>
            <a:r>
              <a:rPr lang="fr-FR" sz="2800"/>
              <a:t>de l’environnement, </a:t>
            </a:r>
            <a:r>
              <a:rPr lang="fr-FR" sz="2800" dirty="0"/>
              <a:t>la démocratie, l’universalité des Droits de l’Homme, la laïcité, la lutte contre toutes les formes de discrimination, l’altruisme, tout ce qu’implique notre devise nationale « Liberté, Egalité, Fraternité »</a:t>
            </a:r>
          </a:p>
          <a:p>
            <a:pPr lvl="0">
              <a:lnSpc>
                <a:spcPct val="70000"/>
              </a:lnSpc>
            </a:pPr>
            <a:endParaRPr lang="fr-FR" sz="1900" dirty="0"/>
          </a:p>
        </p:txBody>
      </p:sp>
      <p:pic>
        <p:nvPicPr>
          <p:cNvPr id="4" name="Picture 2" descr="RÃ©sultat de recherche d'images pour &quot;les conseillers consulaires&quot;">
            <a:extLst>
              <a:ext uri="{FF2B5EF4-FFF2-40B4-BE49-F238E27FC236}">
                <a16:creationId xmlns:a16="http://schemas.microsoft.com/office/drawing/2014/main" id="{A59B2924-4BAA-4A3C-B4B1-67B9500C4C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731822" y="2142128"/>
            <a:ext cx="1304181" cy="128687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2" descr="RÃ©sultat de recherche d'images pour &quot;les conseillers consulaires&quot;">
            <a:extLst>
              <a:ext uri="{FF2B5EF4-FFF2-40B4-BE49-F238E27FC236}">
                <a16:creationId xmlns:a16="http://schemas.microsoft.com/office/drawing/2014/main" id="{8A39740F-F61A-4AF5-9BD3-4FD591C55A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3898" y="2106073"/>
            <a:ext cx="1304181" cy="128687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BA1D1D8-438E-D240-9171-8B0B55035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736600"/>
            <a:ext cx="11976100" cy="53848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78602CC-5095-4548-817F-92BE93EC08EF}"/>
              </a:ext>
            </a:extLst>
          </p:cNvPr>
          <p:cNvSpPr txBox="1"/>
          <p:nvPr/>
        </p:nvSpPr>
        <p:spPr>
          <a:xfrm>
            <a:off x="3857625" y="185738"/>
            <a:ext cx="5314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Rétro planning élections consulaires 2020</a:t>
            </a:r>
          </a:p>
        </p:txBody>
      </p:sp>
    </p:spTree>
    <p:extLst>
      <p:ext uri="{BB962C8B-B14F-4D97-AF65-F5344CB8AC3E}">
        <p14:creationId xmlns:p14="http://schemas.microsoft.com/office/powerpoint/2010/main" val="980178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B78602CC-5095-4548-817F-92BE93EC08EF}"/>
              </a:ext>
            </a:extLst>
          </p:cNvPr>
          <p:cNvSpPr txBox="1"/>
          <p:nvPr/>
        </p:nvSpPr>
        <p:spPr>
          <a:xfrm>
            <a:off x="2615608" y="185738"/>
            <a:ext cx="6769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Rétro planning élections consulaires 2020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2748216-E4CD-6A4B-9A83-91B006CD3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14" y="1328127"/>
            <a:ext cx="10953771" cy="342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65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74E059B2-39D7-F742-9252-220CC239A1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782" y="733425"/>
            <a:ext cx="7449588" cy="5391150"/>
          </a:xfrm>
        </p:spPr>
      </p:pic>
    </p:spTree>
    <p:extLst>
      <p:ext uri="{BB962C8B-B14F-4D97-AF65-F5344CB8AC3E}">
        <p14:creationId xmlns:p14="http://schemas.microsoft.com/office/powerpoint/2010/main" val="553075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45722-7F4A-4B71-B393-4ED5AE0E0B8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/>
              <a:t>1. Conseiller consulaire : rôle</a:t>
            </a:r>
            <a:r>
              <a:rPr lang="fr-FR" sz="4800" b="1"/>
              <a:t>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76A7B-7970-40D5-85A3-F21915460B8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594338"/>
            <a:ext cx="10515600" cy="4582625"/>
          </a:xfrm>
        </p:spPr>
        <p:txBody>
          <a:bodyPr>
            <a:normAutofit/>
          </a:bodyPr>
          <a:lstStyle/>
          <a:p>
            <a:pPr lvl="0" algn="just">
              <a:lnSpc>
                <a:spcPct val="70000"/>
              </a:lnSpc>
            </a:pPr>
            <a:r>
              <a:rPr lang="fr-FR" sz="2600" dirty="0"/>
              <a:t> </a:t>
            </a:r>
            <a:r>
              <a:rPr lang="fr-FR" sz="2600" b="1" dirty="0"/>
              <a:t>participation à tous les conseils consulaires </a:t>
            </a:r>
            <a:r>
              <a:rPr lang="fr-FR" sz="2600" dirty="0"/>
              <a:t>(présidés par l’ambassadeur ou le consul). La vice-présidence est assurée par un conseiller consulaire (élu par et parmi les CC)</a:t>
            </a:r>
          </a:p>
          <a:p>
            <a:pPr marL="0" lvl="0" indent="0" algn="just">
              <a:lnSpc>
                <a:spcPct val="70000"/>
              </a:lnSpc>
              <a:buNone/>
            </a:pPr>
            <a:endParaRPr lang="fr-FR" sz="2600" dirty="0"/>
          </a:p>
          <a:p>
            <a:pPr marL="0" lvl="0" indent="0" algn="just">
              <a:lnSpc>
                <a:spcPct val="70000"/>
              </a:lnSpc>
              <a:buNone/>
            </a:pPr>
            <a:r>
              <a:rPr lang="fr-FR" sz="2600" b="1" dirty="0">
                <a:solidFill>
                  <a:srgbClr val="FF0000"/>
                </a:solidFill>
              </a:rPr>
              <a:t>Conseils consulaires </a:t>
            </a:r>
            <a:r>
              <a:rPr lang="fr-FR" sz="2600" dirty="0"/>
              <a:t>:</a:t>
            </a:r>
          </a:p>
          <a:p>
            <a:pPr marL="0" lvl="0" indent="0" algn="just">
              <a:lnSpc>
                <a:spcPct val="70000"/>
              </a:lnSpc>
              <a:buNone/>
            </a:pPr>
            <a:r>
              <a:rPr lang="fr-FR" sz="2600" dirty="0"/>
              <a:t> - </a:t>
            </a:r>
            <a:r>
              <a:rPr lang="fr-FR" sz="2600" b="1" dirty="0"/>
              <a:t>enseignement français </a:t>
            </a:r>
            <a:r>
              <a:rPr lang="fr-FR" sz="2600" dirty="0"/>
              <a:t>(bourses scolaires + toute question afférant à l’enseignement français et proposée par au moins la moitié des membres élus …)</a:t>
            </a:r>
          </a:p>
          <a:p>
            <a:pPr marL="0" lvl="0" indent="0" algn="just">
              <a:lnSpc>
                <a:spcPct val="70000"/>
              </a:lnSpc>
              <a:buNone/>
            </a:pPr>
            <a:r>
              <a:rPr lang="fr-FR" sz="2600" dirty="0"/>
              <a:t>- </a:t>
            </a:r>
            <a:r>
              <a:rPr lang="fr-FR" sz="2600" b="1" dirty="0"/>
              <a:t>protection et action sociale /(emploi-formation)</a:t>
            </a:r>
          </a:p>
          <a:p>
            <a:pPr lvl="0" algn="just">
              <a:lnSpc>
                <a:spcPct val="70000"/>
              </a:lnSpc>
              <a:buFontTx/>
              <a:buChar char="-"/>
            </a:pPr>
            <a:r>
              <a:rPr lang="fr-FR" sz="2600" b="1" dirty="0"/>
              <a:t>protection et action sociale / STAFE (2018)</a:t>
            </a:r>
          </a:p>
          <a:p>
            <a:pPr marL="0" lvl="0" indent="0" algn="just">
              <a:lnSpc>
                <a:spcPct val="70000"/>
              </a:lnSpc>
              <a:buNone/>
            </a:pPr>
            <a:r>
              <a:rPr lang="fr-FR" sz="2600" dirty="0"/>
              <a:t>Présentation par l’ambassadeur ou consul d’un rapport sur la situation de la circonscription consulaire avec état des lieux des actions menées dans les domaines de compétences du conseil + débat.</a:t>
            </a:r>
          </a:p>
          <a:p>
            <a:pPr marL="0" lvl="0" indent="0">
              <a:lnSpc>
                <a:spcPct val="70000"/>
              </a:lnSpc>
              <a:buNone/>
            </a:pPr>
            <a:endParaRPr lang="fr-FR" sz="2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283C88-4D22-4E3B-9553-5624D513D028}"/>
              </a:ext>
            </a:extLst>
          </p:cNvPr>
          <p:cNvSpPr/>
          <p:nvPr/>
        </p:nvSpPr>
        <p:spPr>
          <a:xfrm>
            <a:off x="630314" y="221943"/>
            <a:ext cx="10910657" cy="64479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300" b="1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Réunions </a:t>
            </a:r>
            <a:r>
              <a:rPr lang="fr-FR" sz="23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sécurité / conseils d’établissements des établissements conventionnés, homologués / …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300" b="1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300" b="1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3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Nouveauté : outre le STAFE, une nouvelle commission a été instituée en 2019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300" b="1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Commission de contrôle des listes électorales </a:t>
            </a:r>
            <a:r>
              <a:rPr lang="fr-FR" sz="23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présidée par le CC vice-président du conseil consulaire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3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                                                - se réunit entre le 24è et le 21è jour avant le scrutin.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3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                                                 - examine la LEC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3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                                                 - traite les recours préalables déposés par les électeurs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30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(Rappel : on peut s’inscrire jusqu’à 6 semaines du scrutin sur la LEC.)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300" b="1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300" b="1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Invitations</a:t>
            </a:r>
            <a:r>
              <a:rPr lang="fr-FR" sz="23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: cérémonie d’entrée dans la nationalité/citoyenneté française, fête nationale, visites officielles (Président de la République, ministres, parlementaires … </a:t>
            </a:r>
            <a:r>
              <a:rPr lang="fr-FR" sz="2300" b="1" i="1" u="sng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quand des Français, autres que des agents de l’Etat sont invités</a:t>
            </a:r>
            <a:r>
              <a:rPr lang="fr-FR" sz="23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 </a:t>
            </a:r>
            <a:r>
              <a:rPr lang="fr-FR" sz="2300" b="1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etc</a:t>
            </a:r>
            <a:r>
              <a:rPr lang="fr-FR" sz="23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</a:t>
            </a:r>
            <a:r>
              <a:rPr lang="fr-FR" sz="2300" b="1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etc</a:t>
            </a:r>
            <a:r>
              <a:rPr lang="fr-FR" sz="23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STAFE : Soutien au Tissu Associatif des Français de l’Etranger ( suite à la suppression de la réserve parlementaire)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D52D4C-C50E-479A-8F4C-0A5D2B26D418}"/>
              </a:ext>
            </a:extLst>
          </p:cNvPr>
          <p:cNvSpPr/>
          <p:nvPr/>
        </p:nvSpPr>
        <p:spPr>
          <a:xfrm>
            <a:off x="577050" y="488271"/>
            <a:ext cx="10806058" cy="640175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1" i="0" u="none" strike="noStrike" kern="1200" cap="none" spc="0" baseline="0" dirty="0">
                <a:solidFill>
                  <a:srgbClr val="FF0000"/>
                </a:solidFill>
                <a:uFillTx/>
              </a:rPr>
              <a:t>Et surtout et toujours, un conseiller consulaire se doit de :  </a:t>
            </a:r>
            <a:r>
              <a:rPr lang="fr-FR" sz="2800" b="0" i="0" u="none" strike="noStrike" kern="1200" cap="none" spc="0" baseline="0" dirty="0">
                <a:solidFill>
                  <a:srgbClr val="333333"/>
                </a:solidFill>
                <a:uFillTx/>
              </a:rPr>
              <a:t>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fr-FR" sz="1800" b="0" i="0" u="none" strike="noStrike" kern="1200" cap="none" spc="0" baseline="0" dirty="0">
                <a:solidFill>
                  <a:srgbClr val="333333"/>
                </a:solidFill>
                <a:uFillTx/>
              </a:rPr>
            </a:br>
            <a:r>
              <a:rPr lang="fr-FR" sz="2400" b="1" i="0" u="none" strike="noStrike" kern="1200" cap="none" spc="0" baseline="0" dirty="0">
                <a:solidFill>
                  <a:srgbClr val="333333"/>
                </a:solidFill>
                <a:uFillTx/>
              </a:rPr>
              <a:t>Garantir le respect des règles </a:t>
            </a:r>
            <a:r>
              <a:rPr lang="fr-FR" sz="2400" b="0" i="0" u="none" strike="noStrike" kern="1200" cap="none" spc="0" baseline="0" dirty="0">
                <a:solidFill>
                  <a:srgbClr val="333333"/>
                </a:solidFill>
                <a:uFillTx/>
              </a:rPr>
              <a:t>d’attribution des aides et </a:t>
            </a:r>
            <a:r>
              <a:rPr lang="fr-FR" sz="2400" b="1" i="0" u="none" strike="noStrike" kern="1200" cap="none" spc="0" baseline="0" dirty="0">
                <a:solidFill>
                  <a:srgbClr val="333333"/>
                </a:solidFill>
                <a:uFillTx/>
              </a:rPr>
              <a:t>accompagner les personnes </a:t>
            </a:r>
            <a:r>
              <a:rPr lang="fr-FR" sz="2400" b="0" i="0" u="none" strike="noStrike" kern="1200" cap="none" spc="0" baseline="0" dirty="0">
                <a:solidFill>
                  <a:srgbClr val="333333"/>
                </a:solidFill>
                <a:uFillTx/>
              </a:rPr>
              <a:t>et les familles à obtenir les aides auxquelles elles ont droit,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 dirty="0">
              <a:solidFill>
                <a:srgbClr val="990000"/>
              </a:solidFill>
              <a:uFillTx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1200" cap="none" spc="0" baseline="0" dirty="0">
                <a:solidFill>
                  <a:srgbClr val="333333"/>
                </a:solidFill>
                <a:uFillTx/>
              </a:rPr>
              <a:t>Être un acteur de terrain </a:t>
            </a:r>
            <a:r>
              <a:rPr lang="fr-FR" sz="2400" b="0" i="0" u="none" strike="noStrike" kern="1200" cap="none" spc="0" baseline="0" dirty="0">
                <a:solidFill>
                  <a:srgbClr val="333333"/>
                </a:solidFill>
                <a:uFillTx/>
              </a:rPr>
              <a:t>qui connaît les problèmes rencontrés par ses concitoyens, </a:t>
            </a:r>
            <a:r>
              <a:rPr lang="fr-FR" sz="2400" b="1" i="0" u="none" strike="noStrike" kern="1200" cap="none" spc="0" baseline="0" dirty="0">
                <a:solidFill>
                  <a:srgbClr val="333333"/>
                </a:solidFill>
                <a:uFillTx/>
              </a:rPr>
              <a:t>être un relais </a:t>
            </a:r>
            <a:r>
              <a:rPr lang="fr-FR" sz="2400" b="0" i="0" u="none" strike="noStrike" kern="1200" cap="none" spc="0" baseline="0" dirty="0">
                <a:solidFill>
                  <a:srgbClr val="333333"/>
                </a:solidFill>
                <a:uFillTx/>
              </a:rPr>
              <a:t>auprès des autorités françaises et  </a:t>
            </a:r>
            <a:r>
              <a:rPr lang="fr-FR" sz="2400" b="1" i="0" u="none" strike="noStrike" kern="1200" cap="none" spc="0" baseline="0" dirty="0">
                <a:solidFill>
                  <a:srgbClr val="333333"/>
                </a:solidFill>
                <a:uFillTx/>
              </a:rPr>
              <a:t>être force de proposition </a:t>
            </a:r>
            <a:r>
              <a:rPr lang="fr-FR" sz="2400" b="0" i="0" u="none" strike="noStrike" kern="1200" cap="none" spc="0" baseline="0" dirty="0">
                <a:solidFill>
                  <a:srgbClr val="333333"/>
                </a:solidFill>
                <a:uFillTx/>
              </a:rPr>
              <a:t>pour trouver des solutions.</a:t>
            </a:r>
          </a:p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1" dirty="0">
              <a:solidFill>
                <a:srgbClr val="333333"/>
              </a:solidFill>
            </a:endParaRPr>
          </a:p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dirty="0">
                <a:solidFill>
                  <a:srgbClr val="333333"/>
                </a:solidFill>
              </a:rPr>
              <a:t>Informer</a:t>
            </a:r>
            <a:r>
              <a:rPr lang="fr-FR" sz="2400" dirty="0">
                <a:solidFill>
                  <a:srgbClr val="333333"/>
                </a:solidFill>
              </a:rPr>
              <a:t> des changements de régulations et de législation en France qui ont un impact sur les concitoyens hors de France.</a:t>
            </a:r>
          </a:p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dirty="0">
              <a:solidFill>
                <a:srgbClr val="333333"/>
              </a:solidFill>
            </a:endParaRPr>
          </a:p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b="1" dirty="0">
                <a:solidFill>
                  <a:srgbClr val="000000"/>
                </a:solidFill>
              </a:rPr>
              <a:t>Sensibiliser les parlementaires </a:t>
            </a:r>
            <a:r>
              <a:rPr lang="fr-FR" sz="2400" dirty="0">
                <a:solidFill>
                  <a:srgbClr val="000000"/>
                </a:solidFill>
              </a:rPr>
              <a:t>aux difficultés rencontrées par les Français : éducation, couverture sociale, retraite, fiscalité, travail, formation …</a:t>
            </a:r>
          </a:p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dirty="0">
              <a:solidFill>
                <a:srgbClr val="000000"/>
              </a:solidFill>
            </a:endParaRPr>
          </a:p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dirty="0">
                <a:solidFill>
                  <a:srgbClr val="000000"/>
                </a:solidFill>
              </a:rPr>
              <a:t>Être le relais des préoccupations des Français auprès des élus parlementaires </a:t>
            </a:r>
            <a:r>
              <a:rPr lang="fr-FR" sz="2400" dirty="0">
                <a:solidFill>
                  <a:srgbClr val="000000"/>
                </a:solidFill>
              </a:rPr>
              <a:t>à travers des rencontres et prises de contact réguliers.</a:t>
            </a:r>
            <a:endParaRPr lang="fr-FR" sz="2400" b="0" i="0" u="none" strike="noStrike" kern="1200" cap="none" spc="0" baseline="0" dirty="0">
              <a:solidFill>
                <a:srgbClr val="990000"/>
              </a:solidFill>
              <a:uFillTx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200" b="0" i="0" u="none" strike="noStrike" kern="1200" cap="none" spc="0" baseline="0" dirty="0">
              <a:solidFill>
                <a:srgbClr val="333333"/>
              </a:solidFill>
              <a:uFillTx/>
              <a:latin typeface="pg-11ff4b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200" b="0" i="0" u="none" strike="noStrike" kern="1200" cap="none" spc="0" baseline="0" dirty="0">
              <a:solidFill>
                <a:srgbClr val="333333"/>
              </a:solidFill>
              <a:uFillTx/>
              <a:latin typeface="pg-11ff4b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0D220CD6-80FB-413B-91D0-514159FEB23F}"/>
              </a:ext>
            </a:extLst>
          </p:cNvPr>
          <p:cNvSpPr/>
          <p:nvPr/>
        </p:nvSpPr>
        <p:spPr>
          <a:xfrm>
            <a:off x="3047996" y="1859340"/>
            <a:ext cx="6096003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333333"/>
              </a:solidFill>
              <a:uFillTx/>
              <a:latin typeface="pg-18ff5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D83AF8E-3C75-46CD-B127-84F26080A10F}"/>
              </a:ext>
            </a:extLst>
          </p:cNvPr>
          <p:cNvSpPr/>
          <p:nvPr/>
        </p:nvSpPr>
        <p:spPr>
          <a:xfrm>
            <a:off x="967663" y="2257863"/>
            <a:ext cx="10750725" cy="267765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1" i="0" u="none" strike="noStrike" kern="1200" cap="none" spc="0" baseline="0" dirty="0">
                <a:solidFill>
                  <a:srgbClr val="333333"/>
                </a:solidFill>
                <a:uFillTx/>
              </a:rPr>
              <a:t>Mais il ne doit pas s’immiscer dans la conduite des relations extérieures de la France </a:t>
            </a:r>
            <a:r>
              <a:rPr lang="fr-FR" sz="2800" b="0" i="0" u="none" strike="noStrike" kern="1200" cap="none" spc="0" baseline="0" dirty="0">
                <a:solidFill>
                  <a:srgbClr val="333333"/>
                </a:solidFill>
                <a:uFillTx/>
              </a:rPr>
              <a:t>: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0" i="0" u="none" strike="noStrike" kern="1200" cap="none" spc="0" baseline="0" dirty="0">
                <a:solidFill>
                  <a:srgbClr val="333333"/>
                </a:solidFill>
                <a:uFillTx/>
              </a:rPr>
              <a:t>il n’est pas chargé de faire de la « politique étrangère ».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0" i="0" u="none" strike="noStrike" kern="1200" cap="none" spc="0" baseline="0" dirty="0">
                <a:solidFill>
                  <a:srgbClr val="333333"/>
                </a:solidFill>
                <a:uFillTx/>
              </a:rPr>
              <a:t>L’exercice de son mandat / action des agents diplomatiques et consulaires, ne doit pas créer de confusion dans l’esprit du public et des autorités locales </a:t>
            </a:r>
            <a:r>
              <a:rPr lang="fr-FR" sz="2400" b="0" i="0" u="none" strike="noStrike" kern="1200" cap="none" spc="0" baseline="0" dirty="0">
                <a:solidFill>
                  <a:srgbClr val="333333"/>
                </a:solidFill>
                <a:uFillTx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4A5529B-2F1C-461F-AEC2-C4558712EDC5}"/>
              </a:ext>
            </a:extLst>
          </p:cNvPr>
          <p:cNvSpPr/>
          <p:nvPr/>
        </p:nvSpPr>
        <p:spPr>
          <a:xfrm>
            <a:off x="651025" y="426531"/>
            <a:ext cx="10934331" cy="535531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i="0" u="none" strike="noStrike" kern="1200" cap="none" spc="0" baseline="0" dirty="0">
                <a:solidFill>
                  <a:srgbClr val="333333"/>
                </a:solidFill>
                <a:uFillTx/>
              </a:rPr>
              <a:t>Rôles de la section Français du monde-adfe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dirty="0">
                <a:solidFill>
                  <a:srgbClr val="333333"/>
                </a:solidFill>
              </a:rPr>
              <a:t>Différents cas de figure</a:t>
            </a:r>
            <a:endParaRPr lang="fr-FR" sz="2800" i="0" u="none" strike="noStrike" kern="1200" cap="none" spc="0" baseline="0" dirty="0">
              <a:solidFill>
                <a:srgbClr val="333333"/>
              </a:solidFill>
              <a:uFillTx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200" b="1" i="0" u="none" strike="noStrike" kern="1200" cap="none" spc="0" baseline="0" dirty="0">
              <a:solidFill>
                <a:srgbClr val="333333"/>
              </a:solidFill>
              <a:uFillTx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b="1" i="0" u="none" strike="noStrike" kern="1200" cap="none" spc="0" baseline="0" dirty="0">
                <a:solidFill>
                  <a:srgbClr val="333333"/>
                </a:solidFill>
                <a:uFillTx/>
              </a:rPr>
              <a:t>Il y a au moins un conseiller consulaire </a:t>
            </a:r>
            <a:r>
              <a:rPr lang="fr-FR" sz="2200" b="1" i="0" u="none" strike="noStrike" kern="1200" cap="none" spc="0" baseline="0" dirty="0" err="1">
                <a:solidFill>
                  <a:srgbClr val="333333"/>
                </a:solidFill>
                <a:uFillTx/>
              </a:rPr>
              <a:t>Fdm</a:t>
            </a:r>
            <a:r>
              <a:rPr lang="fr-FR" sz="2200" b="1" i="0" u="none" strike="noStrike" kern="1200" cap="none" spc="0" baseline="0" dirty="0">
                <a:solidFill>
                  <a:srgbClr val="333333"/>
                </a:solidFill>
                <a:uFillTx/>
              </a:rPr>
              <a:t>-</a:t>
            </a:r>
            <a:r>
              <a:rPr lang="fr-FR" sz="2200" b="1" i="0" u="none" strike="noStrike" kern="1200" cap="none" spc="0" baseline="0" dirty="0" err="1">
                <a:solidFill>
                  <a:srgbClr val="333333"/>
                </a:solidFill>
                <a:uFillTx/>
              </a:rPr>
              <a:t>adfe</a:t>
            </a:r>
            <a:r>
              <a:rPr lang="fr-FR" sz="2200" b="1" i="0" u="none" strike="noStrike" kern="1200" cap="none" spc="0" baseline="0" dirty="0">
                <a:solidFill>
                  <a:srgbClr val="333333"/>
                </a:solidFill>
                <a:uFillTx/>
              </a:rPr>
              <a:t> depuis 2014 </a:t>
            </a:r>
            <a:r>
              <a:rPr lang="fr-FR" sz="2200" b="0" i="0" u="none" strike="noStrike" kern="1200" cap="none" spc="0" baseline="0" dirty="0">
                <a:solidFill>
                  <a:srgbClr val="333333"/>
                </a:solidFill>
                <a:uFillTx/>
              </a:rPr>
              <a:t>dans la circonscription : interaction CC et section, soutien, relais d’infos (site, fb, lettre…), valorisation mutuelle des actions (section, CC) constants : ++ pour prochaines élections !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200" b="0" i="0" u="none" strike="noStrike" kern="1200" cap="none" spc="0" baseline="0" dirty="0">
              <a:solidFill>
                <a:srgbClr val="333333"/>
              </a:solidFill>
              <a:uFillTx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b="0" i="0" u="none" strike="noStrike" kern="1200" cap="none" spc="0" baseline="0" dirty="0">
                <a:solidFill>
                  <a:srgbClr val="333333"/>
                </a:solidFill>
                <a:uFillTx/>
              </a:rPr>
              <a:t>Il y a au moins un conseiller consulaire </a:t>
            </a:r>
            <a:r>
              <a:rPr lang="fr-FR" sz="2200" b="0" i="0" u="none" strike="noStrike" kern="1200" cap="none" spc="0" baseline="0" dirty="0" err="1">
                <a:solidFill>
                  <a:srgbClr val="333333"/>
                </a:solidFill>
                <a:uFillTx/>
              </a:rPr>
              <a:t>Fdm</a:t>
            </a:r>
            <a:r>
              <a:rPr lang="fr-FR" sz="2200" b="0" i="0" u="none" strike="noStrike" kern="1200" cap="none" spc="0" baseline="0" dirty="0">
                <a:solidFill>
                  <a:srgbClr val="333333"/>
                </a:solidFill>
                <a:uFillTx/>
              </a:rPr>
              <a:t>-adfe depuis 2014 : mésentente avec la section, contre-publicité quasi permanente : bof ! Bof ! (question de personnes ? d’objectifs ? de changement d’orientation politique ?...), Il va falloir trouver une solution !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200" b="0" i="0" u="none" strike="noStrike" kern="1200" cap="none" spc="0" baseline="0" dirty="0">
              <a:solidFill>
                <a:srgbClr val="333333"/>
              </a:solidFill>
              <a:uFillTx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b="1" i="0" u="none" strike="noStrike" kern="1200" cap="none" spc="0" baseline="0" dirty="0">
                <a:solidFill>
                  <a:srgbClr val="333333"/>
                </a:solidFill>
                <a:uFillTx/>
              </a:rPr>
              <a:t>Il n’y a pas de conseiller consulaire </a:t>
            </a:r>
            <a:r>
              <a:rPr lang="fr-FR" sz="2200" b="1" i="0" u="none" strike="noStrike" kern="1200" cap="none" spc="0" baseline="0" dirty="0" err="1">
                <a:solidFill>
                  <a:srgbClr val="333333"/>
                </a:solidFill>
                <a:uFillTx/>
              </a:rPr>
              <a:t>Fdm</a:t>
            </a:r>
            <a:r>
              <a:rPr lang="fr-FR" sz="2200" b="1" i="0" u="none" strike="noStrike" kern="1200" cap="none" spc="0" baseline="0" dirty="0">
                <a:solidFill>
                  <a:srgbClr val="333333"/>
                </a:solidFill>
                <a:uFillTx/>
              </a:rPr>
              <a:t>-</a:t>
            </a:r>
            <a:r>
              <a:rPr lang="fr-FR" sz="2200" b="1" i="0" u="none" strike="noStrike" kern="1200" cap="none" spc="0" baseline="0" dirty="0" err="1">
                <a:solidFill>
                  <a:srgbClr val="333333"/>
                </a:solidFill>
                <a:uFillTx/>
              </a:rPr>
              <a:t>adfe</a:t>
            </a:r>
            <a:r>
              <a:rPr lang="fr-FR" sz="2200" b="1" i="0" u="none" strike="noStrike" kern="1200" cap="none" spc="0" baseline="0" dirty="0">
                <a:solidFill>
                  <a:srgbClr val="333333"/>
                </a:solidFill>
                <a:uFillTx/>
              </a:rPr>
              <a:t> </a:t>
            </a:r>
            <a:r>
              <a:rPr lang="fr-FR" sz="2200" b="0" i="0" u="none" strike="noStrike" kern="1200" cap="none" spc="0" baseline="0" dirty="0">
                <a:solidFill>
                  <a:srgbClr val="333333"/>
                </a:solidFill>
                <a:uFillTx/>
              </a:rPr>
              <a:t>: tout est à faire par la section. Toute activité est politique : le choix d’une activité culturelle, d’une conférence, d’une visite, d’une balade… les interventions du représentant </a:t>
            </a:r>
            <a:r>
              <a:rPr lang="fr-FR" sz="2200" b="0" i="0" u="none" strike="noStrike" kern="1200" cap="none" spc="0" baseline="0" dirty="0" err="1">
                <a:solidFill>
                  <a:srgbClr val="333333"/>
                </a:solidFill>
                <a:uFillTx/>
              </a:rPr>
              <a:t>Fdm</a:t>
            </a:r>
            <a:r>
              <a:rPr lang="fr-FR" sz="2200" b="0" i="0" u="none" strike="noStrike" kern="1200" cap="none" spc="0" baseline="0" dirty="0">
                <a:solidFill>
                  <a:srgbClr val="333333"/>
                </a:solidFill>
                <a:uFillTx/>
              </a:rPr>
              <a:t>-adfe lors des conseils consulaires ou de réunions publiques</a:t>
            </a:r>
            <a:endParaRPr lang="fr-FR" sz="4400" b="1" i="0" u="none" strike="noStrike" kern="1200" cap="none" spc="0" baseline="0" dirty="0">
              <a:solidFill>
                <a:srgbClr val="333333"/>
              </a:solidFill>
              <a:uFillTx/>
              <a:latin typeface="pg-11ff4b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 dirty="0">
              <a:solidFill>
                <a:srgbClr val="333333"/>
              </a:solidFill>
              <a:uFillTx/>
              <a:latin typeface="pg-11ff4b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9AE13C-E00F-4EC4-A221-44342C53C2BB}"/>
              </a:ext>
            </a:extLst>
          </p:cNvPr>
          <p:cNvSpPr txBox="1"/>
          <p:nvPr/>
        </p:nvSpPr>
        <p:spPr>
          <a:xfrm>
            <a:off x="378689" y="314032"/>
            <a:ext cx="11360725" cy="58169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Fdm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-adfe doit s’insérer autant que possible dans la vie sociale, entretient des relations avec les associations et organisations françaises locales et à l’étranger.</a:t>
            </a: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prend une part active à la concertation avec les autorités françaises à l’étranger.</a:t>
            </a: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6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organise et/ou prend part à des actions d’information et d’animation (domaines culturel, éducatif, administratif, social, économique, environnemental …)</a:t>
            </a: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6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est attentive au respect des droits humains </a:t>
            </a: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    respecte les obligations de réserve auxquelles sont soumises les associations étrangères dans le pays de résidence…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6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En tant qu’association, Français du monde-</a:t>
            </a:r>
            <a:r>
              <a:rPr lang="fr-FR" sz="2400" b="1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adfe</a:t>
            </a:r>
            <a:r>
              <a:rPr lang="fr-FR" sz="24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conformément à la législation en vigueur, ne participe pas au financement des campagnes électorales sous quelque forme que ce soit, mais apporte son soutien à des candidats.</a:t>
            </a:r>
          </a:p>
        </p:txBody>
      </p:sp>
      <p:pic>
        <p:nvPicPr>
          <p:cNvPr id="3" name="Graphic 3" descr="Warning">
            <a:extLst>
              <a:ext uri="{FF2B5EF4-FFF2-40B4-BE49-F238E27FC236}">
                <a16:creationId xmlns:a16="http://schemas.microsoft.com/office/drawing/2014/main" id="{A0741CEF-62C1-43D5-843B-74B00C54D6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5202" y="3429000"/>
            <a:ext cx="623456" cy="62345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D8DEFB-DA4B-4205-A1F6-9EFBDE29E395}"/>
              </a:ext>
            </a:extLst>
          </p:cNvPr>
          <p:cNvSpPr txBox="1"/>
          <p:nvPr/>
        </p:nvSpPr>
        <p:spPr>
          <a:xfrm>
            <a:off x="282062" y="0"/>
            <a:ext cx="10769602" cy="34163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Constitution d’une liste en concertation avec associations, organisations locales partageant nos valeurs.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Avec des adhérents </a:t>
            </a:r>
            <a:r>
              <a:rPr lang="fr-FR" sz="2000" b="1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Fdm</a:t>
            </a:r>
            <a:r>
              <a:rPr lang="fr-FR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(anciens, nouveaux …), avec des personnes extérieures qui adhérent à </a:t>
            </a:r>
            <a:r>
              <a:rPr lang="fr-FR" sz="2000" b="1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Fdm</a:t>
            </a:r>
            <a:r>
              <a:rPr lang="fr-FR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partageant nos valeurs.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Beaucoup de discussions, de temps pour arriver à la liste la plus représentative possible.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Se souvenir que la liste </a:t>
            </a:r>
            <a:r>
              <a:rPr lang="fr-FR" sz="2000" b="1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Fdm</a:t>
            </a:r>
            <a:r>
              <a:rPr lang="fr-FR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-</a:t>
            </a:r>
            <a:r>
              <a:rPr lang="fr-FR" sz="2000" b="1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adfe</a:t>
            </a:r>
            <a:r>
              <a:rPr lang="fr-FR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doit représenter l’union des sensibilités (plus ou moins grandes) de Gauche,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Multiplicité de listes de Gauche : risque accru de perdre les élections,  de ne plus être représentés (CC – C AFE – sénateurs)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dirty="0">
              <a:solidFill>
                <a:srgbClr val="000000"/>
              </a:solidFill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3928F417-2BB8-4622-9466-175EDA78BD04}"/>
              </a:ext>
            </a:extLst>
          </p:cNvPr>
          <p:cNvSpPr/>
          <p:nvPr/>
        </p:nvSpPr>
        <p:spPr>
          <a:xfrm>
            <a:off x="9196788" y="2600855"/>
            <a:ext cx="1902692" cy="2069808"/>
          </a:xfrm>
          <a:custGeom>
            <a:avLst>
              <a:gd name="f11" fmla="val 19098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105146"/>
              <a:gd name="f10" fmla="val 110557"/>
              <a:gd name="f11" fmla="val 19098"/>
              <a:gd name="f12" fmla="+- 0 0 -270"/>
              <a:gd name="f13" fmla="+- 0 0 -180"/>
              <a:gd name="f14" fmla="+- 0 0 -90"/>
              <a:gd name="f15" fmla="abs f4"/>
              <a:gd name="f16" fmla="abs f5"/>
              <a:gd name="f17" fmla="abs f6"/>
              <a:gd name="f18" fmla="val f7"/>
              <a:gd name="f19" fmla="val f11"/>
              <a:gd name="f20" fmla="+- 1080000 f2 0"/>
              <a:gd name="f21" fmla="+- 18360000 f2 0"/>
              <a:gd name="f22" fmla="+- 20520000 f2 0"/>
              <a:gd name="f23" fmla="+- 3240000 f2 0"/>
              <a:gd name="f24" fmla="*/ f12 f1 1"/>
              <a:gd name="f25" fmla="*/ f13 f1 1"/>
              <a:gd name="f26" fmla="*/ f14 f1 1"/>
              <a:gd name="f27" fmla="?: f15 f4 1"/>
              <a:gd name="f28" fmla="?: f16 f5 1"/>
              <a:gd name="f29" fmla="?: f17 f6 1"/>
              <a:gd name="f30" fmla="*/ f20 f8 1"/>
              <a:gd name="f31" fmla="*/ f21 f8 1"/>
              <a:gd name="f32" fmla="*/ f22 f8 1"/>
              <a:gd name="f33" fmla="*/ f23 f8 1"/>
              <a:gd name="f34" fmla="*/ f24 1 f3"/>
              <a:gd name="f35" fmla="*/ f25 1 f3"/>
              <a:gd name="f36" fmla="*/ f26 1 f3"/>
              <a:gd name="f37" fmla="*/ f27 1 21600"/>
              <a:gd name="f38" fmla="*/ f28 1 21600"/>
              <a:gd name="f39" fmla="*/ 21600 f27 1"/>
              <a:gd name="f40" fmla="*/ 21600 f28 1"/>
              <a:gd name="f41" fmla="*/ f30 1 f1"/>
              <a:gd name="f42" fmla="*/ f31 1 f1"/>
              <a:gd name="f43" fmla="*/ f32 1 f1"/>
              <a:gd name="f44" fmla="*/ f33 1 f1"/>
              <a:gd name="f45" fmla="+- f34 0 f2"/>
              <a:gd name="f46" fmla="+- f35 0 f2"/>
              <a:gd name="f47" fmla="+- f36 0 f2"/>
              <a:gd name="f48" fmla="min f38 f37"/>
              <a:gd name="f49" fmla="*/ f39 1 f29"/>
              <a:gd name="f50" fmla="*/ f40 1 f29"/>
              <a:gd name="f51" fmla="+- 0 0 f41"/>
              <a:gd name="f52" fmla="+- 0 0 f42"/>
              <a:gd name="f53" fmla="+- 0 0 f43"/>
              <a:gd name="f54" fmla="+- 0 0 f44"/>
              <a:gd name="f55" fmla="val f49"/>
              <a:gd name="f56" fmla="val f50"/>
              <a:gd name="f57" fmla="+- 0 0 f51"/>
              <a:gd name="f58" fmla="+- 0 0 f52"/>
              <a:gd name="f59" fmla="+- 0 0 f53"/>
              <a:gd name="f60" fmla="+- 0 0 f54"/>
              <a:gd name="f61" fmla="*/ f18 f48 1"/>
              <a:gd name="f62" fmla="+- f56 0 f18"/>
              <a:gd name="f63" fmla="+- f55 0 f18"/>
              <a:gd name="f64" fmla="*/ f57 f1 1"/>
              <a:gd name="f65" fmla="*/ f58 f1 1"/>
              <a:gd name="f66" fmla="*/ f59 f1 1"/>
              <a:gd name="f67" fmla="*/ f60 f1 1"/>
              <a:gd name="f68" fmla="*/ f62 1 2"/>
              <a:gd name="f69" fmla="*/ f63 1 2"/>
              <a:gd name="f70" fmla="*/ f64 1 f8"/>
              <a:gd name="f71" fmla="*/ f65 1 f8"/>
              <a:gd name="f72" fmla="*/ f66 1 f8"/>
              <a:gd name="f73" fmla="*/ f67 1 f8"/>
              <a:gd name="f74" fmla="+- f18 f68 0"/>
              <a:gd name="f75" fmla="+- f18 f69 0"/>
              <a:gd name="f76" fmla="*/ f69 f9 1"/>
              <a:gd name="f77" fmla="*/ f68 f10 1"/>
              <a:gd name="f78" fmla="+- f70 0 f2"/>
              <a:gd name="f79" fmla="+- f71 0 f2"/>
              <a:gd name="f80" fmla="+- f72 0 f2"/>
              <a:gd name="f81" fmla="+- f73 0 f2"/>
              <a:gd name="f82" fmla="*/ f76 1 100000"/>
              <a:gd name="f83" fmla="*/ f77 1 100000"/>
              <a:gd name="f84" fmla="*/ f74 f10 1"/>
              <a:gd name="f85" fmla="cos 1 f78"/>
              <a:gd name="f86" fmla="cos 1 f79"/>
              <a:gd name="f87" fmla="sin 1 f78"/>
              <a:gd name="f88" fmla="sin 1 f79"/>
              <a:gd name="f89" fmla="cos 1 f80"/>
              <a:gd name="f90" fmla="cos 1 f81"/>
              <a:gd name="f91" fmla="sin 1 f81"/>
              <a:gd name="f92" fmla="sin 1 f80"/>
              <a:gd name="f93" fmla="*/ f75 f48 1"/>
              <a:gd name="f94" fmla="*/ f84 1 100000"/>
              <a:gd name="f95" fmla="+- 0 0 f85"/>
              <a:gd name="f96" fmla="+- 0 0 f86"/>
              <a:gd name="f97" fmla="+- 0 0 f87"/>
              <a:gd name="f98" fmla="+- 0 0 f88"/>
              <a:gd name="f99" fmla="*/ f82 f19 1"/>
              <a:gd name="f100" fmla="*/ f83 f19 1"/>
              <a:gd name="f101" fmla="+- 0 0 f89"/>
              <a:gd name="f102" fmla="+- 0 0 f90"/>
              <a:gd name="f103" fmla="+- 0 0 f91"/>
              <a:gd name="f104" fmla="+- 0 0 f92"/>
              <a:gd name="f105" fmla="+- 0 0 f95"/>
              <a:gd name="f106" fmla="+- 0 0 f96"/>
              <a:gd name="f107" fmla="+- 0 0 f97"/>
              <a:gd name="f108" fmla="+- 0 0 f98"/>
              <a:gd name="f109" fmla="*/ f99 1 50000"/>
              <a:gd name="f110" fmla="*/ f100 1 50000"/>
              <a:gd name="f111" fmla="+- 0 0 f101"/>
              <a:gd name="f112" fmla="+- 0 0 f102"/>
              <a:gd name="f113" fmla="+- 0 0 f103"/>
              <a:gd name="f114" fmla="+- 0 0 f104"/>
              <a:gd name="f115" fmla="*/ f105 f82 1"/>
              <a:gd name="f116" fmla="*/ f106 f82 1"/>
              <a:gd name="f117" fmla="*/ f107 f83 1"/>
              <a:gd name="f118" fmla="*/ f108 f83 1"/>
              <a:gd name="f119" fmla="*/ f111 f109 1"/>
              <a:gd name="f120" fmla="*/ f112 f109 1"/>
              <a:gd name="f121" fmla="*/ f113 f110 1"/>
              <a:gd name="f122" fmla="*/ f114 f110 1"/>
              <a:gd name="f123" fmla="+- f94 f110 0"/>
              <a:gd name="f124" fmla="+- f75 0 f115"/>
              <a:gd name="f125" fmla="+- f75 0 f116"/>
              <a:gd name="f126" fmla="+- f75 f116 0"/>
              <a:gd name="f127" fmla="+- f75 f115 0"/>
              <a:gd name="f128" fmla="+- f94 0 f117"/>
              <a:gd name="f129" fmla="+- f94 0 f118"/>
              <a:gd name="f130" fmla="+- f75 0 f119"/>
              <a:gd name="f131" fmla="+- f75 0 f120"/>
              <a:gd name="f132" fmla="+- f75 f120 0"/>
              <a:gd name="f133" fmla="+- f75 f119 0"/>
              <a:gd name="f134" fmla="+- f94 0 f121"/>
              <a:gd name="f135" fmla="+- f94 0 f122"/>
              <a:gd name="f136" fmla="*/ f123 f48 1"/>
              <a:gd name="f137" fmla="*/ f130 f48 1"/>
              <a:gd name="f138" fmla="*/ f134 f48 1"/>
              <a:gd name="f139" fmla="*/ f133 f48 1"/>
              <a:gd name="f140" fmla="*/ f124 f48 1"/>
              <a:gd name="f141" fmla="*/ f128 f48 1"/>
              <a:gd name="f142" fmla="*/ f131 f48 1"/>
              <a:gd name="f143" fmla="*/ f132 f48 1"/>
              <a:gd name="f144" fmla="*/ f127 f48 1"/>
              <a:gd name="f145" fmla="*/ f135 f48 1"/>
              <a:gd name="f146" fmla="*/ f126 f48 1"/>
              <a:gd name="f147" fmla="*/ f129 f48 1"/>
              <a:gd name="f148" fmla="*/ f125 f4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140" y="f141"/>
              </a:cxn>
              <a:cxn ang="f46">
                <a:pos x="f148" y="f147"/>
              </a:cxn>
              <a:cxn ang="f46">
                <a:pos x="f146" y="f147"/>
              </a:cxn>
              <a:cxn ang="f47">
                <a:pos x="f144" y="f141"/>
              </a:cxn>
            </a:cxnLst>
            <a:rect l="f137" t="f138" r="f139" b="f136"/>
            <a:pathLst>
              <a:path>
                <a:moveTo>
                  <a:pt x="f140" y="f141"/>
                </a:moveTo>
                <a:lnTo>
                  <a:pt x="f142" y="f138"/>
                </a:lnTo>
                <a:lnTo>
                  <a:pt x="f93" y="f61"/>
                </a:lnTo>
                <a:lnTo>
                  <a:pt x="f143" y="f138"/>
                </a:lnTo>
                <a:lnTo>
                  <a:pt x="f144" y="f141"/>
                </a:lnTo>
                <a:lnTo>
                  <a:pt x="f139" y="f145"/>
                </a:lnTo>
                <a:lnTo>
                  <a:pt x="f146" y="f147"/>
                </a:lnTo>
                <a:lnTo>
                  <a:pt x="f93" y="f136"/>
                </a:lnTo>
                <a:lnTo>
                  <a:pt x="f148" y="f147"/>
                </a:lnTo>
                <a:lnTo>
                  <a:pt x="f137" y="f145"/>
                </a:lnTo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Trop à droite</a:t>
            </a:r>
          </a:p>
        </p:txBody>
      </p:sp>
      <p:cxnSp>
        <p:nvCxnSpPr>
          <p:cNvPr id="4" name="Straight Arrow Connector 5">
            <a:extLst>
              <a:ext uri="{FF2B5EF4-FFF2-40B4-BE49-F238E27FC236}">
                <a16:creationId xmlns:a16="http://schemas.microsoft.com/office/drawing/2014/main" id="{9438AE20-3F1C-4FDD-BACB-07830C4CAA1D}"/>
              </a:ext>
            </a:extLst>
          </p:cNvPr>
          <p:cNvCxnSpPr>
            <a:stCxn id="3" idx="6"/>
          </p:cNvCxnSpPr>
          <p:nvPr/>
        </p:nvCxnSpPr>
        <p:spPr>
          <a:xfrm>
            <a:off x="10736098" y="4670654"/>
            <a:ext cx="640473" cy="654930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  <a:tailEnd type="arrow"/>
          </a:ln>
        </p:spPr>
      </p:cxnSp>
      <p:sp>
        <p:nvSpPr>
          <p:cNvPr id="5" name="Explosion: 14 Points 9">
            <a:extLst>
              <a:ext uri="{FF2B5EF4-FFF2-40B4-BE49-F238E27FC236}">
                <a16:creationId xmlns:a16="http://schemas.microsoft.com/office/drawing/2014/main" id="{1295D03B-DAF7-4FED-8E9E-4D62DCED802F}"/>
              </a:ext>
            </a:extLst>
          </p:cNvPr>
          <p:cNvSpPr/>
          <p:nvPr/>
        </p:nvSpPr>
        <p:spPr>
          <a:xfrm>
            <a:off x="6096003" y="5605308"/>
            <a:ext cx="2193636" cy="120165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1462"/>
              <a:gd name="f8" fmla="val 4342"/>
              <a:gd name="f9" fmla="val 14790"/>
              <a:gd name="f10" fmla="val 14525"/>
              <a:gd name="f11" fmla="val 5777"/>
              <a:gd name="f12" fmla="val 18007"/>
              <a:gd name="f13" fmla="val 3172"/>
              <a:gd name="f14" fmla="val 16380"/>
              <a:gd name="f15" fmla="val 6532"/>
              <a:gd name="f16" fmla="val 6645"/>
              <a:gd name="f17" fmla="val 16985"/>
              <a:gd name="f18" fmla="val 9402"/>
              <a:gd name="f19" fmla="val 18270"/>
              <a:gd name="f20" fmla="val 11290"/>
              <a:gd name="f21" fmla="val 12310"/>
              <a:gd name="f22" fmla="val 18877"/>
              <a:gd name="f23" fmla="val 15632"/>
              <a:gd name="f24" fmla="val 14640"/>
              <a:gd name="f25" fmla="val 14350"/>
              <a:gd name="f26" fmla="val 14942"/>
              <a:gd name="f27" fmla="val 17370"/>
              <a:gd name="f28" fmla="val 12180"/>
              <a:gd name="f29" fmla="val 15935"/>
              <a:gd name="f30" fmla="val 11612"/>
              <a:gd name="f31" fmla="val 18842"/>
              <a:gd name="f32" fmla="val 9872"/>
              <a:gd name="f33" fmla="val 8700"/>
              <a:gd name="f34" fmla="val 19712"/>
              <a:gd name="f35" fmla="val 7527"/>
              <a:gd name="f36" fmla="val 18125"/>
              <a:gd name="f37" fmla="val 4917"/>
              <a:gd name="f38" fmla="val 4805"/>
              <a:gd name="f39" fmla="val 18240"/>
              <a:gd name="f40" fmla="val 1285"/>
              <a:gd name="f41" fmla="val 17825"/>
              <a:gd name="f42" fmla="val 3330"/>
              <a:gd name="f43" fmla="val 15370"/>
              <a:gd name="f44" fmla="val 12877"/>
              <a:gd name="f45" fmla="val 3935"/>
              <a:gd name="f46" fmla="val 11592"/>
              <a:gd name="f47" fmla="val 1172"/>
              <a:gd name="f48" fmla="val 8270"/>
              <a:gd name="f49" fmla="val 5372"/>
              <a:gd name="f50" fmla="val 7817"/>
              <a:gd name="f51" fmla="val 4502"/>
              <a:gd name="f52" fmla="val 3625"/>
              <a:gd name="f53" fmla="val 8550"/>
              <a:gd name="f54" fmla="val 6382"/>
              <a:gd name="f55" fmla="val 9722"/>
              <a:gd name="f56" fmla="val 1887"/>
              <a:gd name="f57" fmla="+- 0 0 -360"/>
              <a:gd name="f58" fmla="+- 0 0 -270"/>
              <a:gd name="f59" fmla="+- 0 0 -180"/>
              <a:gd name="f60" fmla="+- 0 0 -90"/>
              <a:gd name="f61" fmla="*/ f3 1 21600"/>
              <a:gd name="f62" fmla="*/ f4 1 21600"/>
              <a:gd name="f63" fmla="val f5"/>
              <a:gd name="f64" fmla="val f6"/>
              <a:gd name="f65" fmla="*/ f57 f0 1"/>
              <a:gd name="f66" fmla="*/ f58 f0 1"/>
              <a:gd name="f67" fmla="*/ f59 f0 1"/>
              <a:gd name="f68" fmla="*/ f60 f0 1"/>
              <a:gd name="f69" fmla="+- f64 0 f63"/>
              <a:gd name="f70" fmla="*/ f65 1 f2"/>
              <a:gd name="f71" fmla="*/ f66 1 f2"/>
              <a:gd name="f72" fmla="*/ f67 1 f2"/>
              <a:gd name="f73" fmla="*/ f68 1 f2"/>
              <a:gd name="f74" fmla="*/ f69 1 21600"/>
              <a:gd name="f75" fmla="*/ f69 9722 1"/>
              <a:gd name="f76" fmla="*/ f69 5372 1"/>
              <a:gd name="f77" fmla="*/ f69 11612 1"/>
              <a:gd name="f78" fmla="*/ f69 14640 1"/>
              <a:gd name="f79" fmla="*/ f69 1887 1"/>
              <a:gd name="f80" fmla="*/ f69 6382 1"/>
              <a:gd name="f81" fmla="*/ f69 12877 1"/>
              <a:gd name="f82" fmla="*/ f69 18842 1"/>
              <a:gd name="f83" fmla="*/ f69 15935 1"/>
              <a:gd name="f84" fmla="*/ f69 6645 1"/>
              <a:gd name="f85" fmla="+- f70 0 f1"/>
              <a:gd name="f86" fmla="+- f71 0 f1"/>
              <a:gd name="f87" fmla="+- f72 0 f1"/>
              <a:gd name="f88" fmla="+- f73 0 f1"/>
              <a:gd name="f89" fmla="*/ f75 1 21600"/>
              <a:gd name="f90" fmla="*/ f76 1 21600"/>
              <a:gd name="f91" fmla="*/ f77 1 21600"/>
              <a:gd name="f92" fmla="*/ f78 1 21600"/>
              <a:gd name="f93" fmla="*/ f79 1 21600"/>
              <a:gd name="f94" fmla="*/ f80 1 21600"/>
              <a:gd name="f95" fmla="*/ f81 1 21600"/>
              <a:gd name="f96" fmla="*/ f82 1 21600"/>
              <a:gd name="f97" fmla="*/ f83 1 21600"/>
              <a:gd name="f98" fmla="*/ f84 1 21600"/>
              <a:gd name="f99" fmla="*/ f63 1 f74"/>
              <a:gd name="f100" fmla="*/ f64 1 f74"/>
              <a:gd name="f101" fmla="*/ f89 1 f74"/>
              <a:gd name="f102" fmla="*/ f93 1 f74"/>
              <a:gd name="f103" fmla="*/ f95 1 f74"/>
              <a:gd name="f104" fmla="*/ f91 1 f74"/>
              <a:gd name="f105" fmla="*/ f96 1 f74"/>
              <a:gd name="f106" fmla="*/ f98 1 f74"/>
              <a:gd name="f107" fmla="*/ f90 1 f74"/>
              <a:gd name="f108" fmla="*/ f92 1 f74"/>
              <a:gd name="f109" fmla="*/ f94 1 f74"/>
              <a:gd name="f110" fmla="*/ f97 1 f74"/>
              <a:gd name="f111" fmla="*/ f99 f61 1"/>
              <a:gd name="f112" fmla="*/ f100 f61 1"/>
              <a:gd name="f113" fmla="*/ f107 f61 1"/>
              <a:gd name="f114" fmla="*/ f108 f61 1"/>
              <a:gd name="f115" fmla="*/ f110 f62 1"/>
              <a:gd name="f116" fmla="*/ f109 f62 1"/>
              <a:gd name="f117" fmla="*/ f101 f61 1"/>
              <a:gd name="f118" fmla="*/ f102 f62 1"/>
              <a:gd name="f119" fmla="*/ f103 f62 1"/>
              <a:gd name="f120" fmla="*/ f104 f61 1"/>
              <a:gd name="f121" fmla="*/ f105 f62 1"/>
              <a:gd name="f122" fmla="*/ f106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5">
                <a:pos x="f117" y="f118"/>
              </a:cxn>
              <a:cxn ang="f86">
                <a:pos x="f111" y="f119"/>
              </a:cxn>
              <a:cxn ang="f87">
                <a:pos x="f120" y="f121"/>
              </a:cxn>
              <a:cxn ang="f88">
                <a:pos x="f112" y="f122"/>
              </a:cxn>
            </a:cxnLst>
            <a:rect l="f113" t="f116" r="f114" b="f115"/>
            <a:pathLst>
              <a:path w="21600" h="21600">
                <a:moveTo>
                  <a:pt x="f7" y="f8"/>
                </a:moveTo>
                <a:lnTo>
                  <a:pt x="f9" y="f5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6" y="f16"/>
                </a:lnTo>
                <a:lnTo>
                  <a:pt x="f17" y="f18"/>
                </a:lnTo>
                <a:lnTo>
                  <a:pt x="f19" y="f20"/>
                </a:lnTo>
                <a:lnTo>
                  <a:pt x="f14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27"/>
                </a:lnTo>
                <a:lnTo>
                  <a:pt x="f33" y="f34"/>
                </a:lnTo>
                <a:lnTo>
                  <a:pt x="f35" y="f36"/>
                </a:lnTo>
                <a:lnTo>
                  <a:pt x="f37" y="f6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5" y="f44"/>
                </a:lnTo>
                <a:lnTo>
                  <a:pt x="f45" y="f46"/>
                </a:lnTo>
                <a:lnTo>
                  <a:pt x="f47" y="f48"/>
                </a:lnTo>
                <a:lnTo>
                  <a:pt x="f49" y="f50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close/>
              </a:path>
            </a:pathLst>
          </a:custGeom>
          <a:solidFill>
            <a:srgbClr val="FFD966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trop rouge</a:t>
            </a:r>
          </a:p>
        </p:txBody>
      </p:sp>
      <p:sp>
        <p:nvSpPr>
          <p:cNvPr id="6" name="Explosion: 8 Points 10">
            <a:extLst>
              <a:ext uri="{FF2B5EF4-FFF2-40B4-BE49-F238E27FC236}">
                <a16:creationId xmlns:a16="http://schemas.microsoft.com/office/drawing/2014/main" id="{A533968F-157F-48AD-B596-1172543E676E}"/>
              </a:ext>
            </a:extLst>
          </p:cNvPr>
          <p:cNvSpPr/>
          <p:nvPr/>
        </p:nvSpPr>
        <p:spPr>
          <a:xfrm>
            <a:off x="8529486" y="3703164"/>
            <a:ext cx="1252984" cy="11494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0800"/>
              <a:gd name="f8" fmla="val 5800"/>
              <a:gd name="f9" fmla="val 14522"/>
              <a:gd name="f10" fmla="val 14155"/>
              <a:gd name="f11" fmla="val 5325"/>
              <a:gd name="f12" fmla="val 18380"/>
              <a:gd name="f13" fmla="val 4457"/>
              <a:gd name="f14" fmla="val 16702"/>
              <a:gd name="f15" fmla="val 7315"/>
              <a:gd name="f16" fmla="val 21097"/>
              <a:gd name="f17" fmla="val 8137"/>
              <a:gd name="f18" fmla="val 17607"/>
              <a:gd name="f19" fmla="val 10475"/>
              <a:gd name="f20" fmla="val 13290"/>
              <a:gd name="f21" fmla="val 16837"/>
              <a:gd name="f22" fmla="val 12942"/>
              <a:gd name="f23" fmla="val 18145"/>
              <a:gd name="f24" fmla="val 18095"/>
              <a:gd name="f25" fmla="val 14020"/>
              <a:gd name="f26" fmla="val 14457"/>
              <a:gd name="f27" fmla="val 13247"/>
              <a:gd name="f28" fmla="val 19737"/>
              <a:gd name="f29" fmla="val 10532"/>
              <a:gd name="f30" fmla="val 14935"/>
              <a:gd name="f31" fmla="val 8485"/>
              <a:gd name="f32" fmla="val 7715"/>
              <a:gd name="f33" fmla="val 15627"/>
              <a:gd name="f34" fmla="val 4762"/>
              <a:gd name="f35" fmla="val 17617"/>
              <a:gd name="f36" fmla="val 5667"/>
              <a:gd name="f37" fmla="val 13937"/>
              <a:gd name="f38" fmla="val 135"/>
              <a:gd name="f39" fmla="val 14587"/>
              <a:gd name="f40" fmla="val 3722"/>
              <a:gd name="f41" fmla="val 11775"/>
              <a:gd name="f42" fmla="val 8615"/>
              <a:gd name="f43" fmla="val 4627"/>
              <a:gd name="f44" fmla="val 7617"/>
              <a:gd name="f45" fmla="val 370"/>
              <a:gd name="f46" fmla="val 2295"/>
              <a:gd name="f47" fmla="val 7312"/>
              <a:gd name="f48" fmla="val 6320"/>
              <a:gd name="f49" fmla="val 8352"/>
              <a:gd name="f50" fmla="+- 0 0 -360"/>
              <a:gd name="f51" fmla="+- 0 0 -270"/>
              <a:gd name="f52" fmla="+- 0 0 -180"/>
              <a:gd name="f53" fmla="+- 0 0 -90"/>
              <a:gd name="f54" fmla="*/ f3 1 21600"/>
              <a:gd name="f55" fmla="*/ f4 1 21600"/>
              <a:gd name="f56" fmla="val f5"/>
              <a:gd name="f57" fmla="val f6"/>
              <a:gd name="f58" fmla="*/ f50 f0 1"/>
              <a:gd name="f59" fmla="*/ f51 f0 1"/>
              <a:gd name="f60" fmla="*/ f52 f0 1"/>
              <a:gd name="f61" fmla="*/ f53 f0 1"/>
              <a:gd name="f62" fmla="+- f57 0 f56"/>
              <a:gd name="f63" fmla="*/ f58 1 f2"/>
              <a:gd name="f64" fmla="*/ f59 1 f2"/>
              <a:gd name="f65" fmla="*/ f60 1 f2"/>
              <a:gd name="f66" fmla="*/ f61 1 f2"/>
              <a:gd name="f67" fmla="*/ f62 1 21600"/>
              <a:gd name="f68" fmla="*/ f62 4627 1"/>
              <a:gd name="f69" fmla="*/ f62 8485 1"/>
              <a:gd name="f70" fmla="*/ f62 16702 1"/>
              <a:gd name="f71" fmla="*/ f62 14522 1"/>
              <a:gd name="f72" fmla="*/ f62 6320 1"/>
              <a:gd name="f73" fmla="*/ f62 8615 1"/>
              <a:gd name="f74" fmla="*/ f62 13937 1"/>
              <a:gd name="f75" fmla="*/ f62 13290 1"/>
              <a:gd name="f76" fmla="+- f63 0 f1"/>
              <a:gd name="f77" fmla="+- f64 0 f1"/>
              <a:gd name="f78" fmla="+- f65 0 f1"/>
              <a:gd name="f79" fmla="+- f66 0 f1"/>
              <a:gd name="f80" fmla="*/ f68 1 21600"/>
              <a:gd name="f81" fmla="*/ f69 1 21600"/>
              <a:gd name="f82" fmla="*/ f70 1 21600"/>
              <a:gd name="f83" fmla="*/ f71 1 21600"/>
              <a:gd name="f84" fmla="*/ f72 1 21600"/>
              <a:gd name="f85" fmla="*/ f73 1 21600"/>
              <a:gd name="f86" fmla="*/ f74 1 21600"/>
              <a:gd name="f87" fmla="*/ f75 1 21600"/>
              <a:gd name="f88" fmla="*/ f56 1 f67"/>
              <a:gd name="f89" fmla="*/ f57 1 f67"/>
              <a:gd name="f90" fmla="*/ f83 1 f67"/>
              <a:gd name="f91" fmla="*/ f85 1 f67"/>
              <a:gd name="f92" fmla="*/ f81 1 f67"/>
              <a:gd name="f93" fmla="*/ f87 1 f67"/>
              <a:gd name="f94" fmla="*/ f80 1 f67"/>
              <a:gd name="f95" fmla="*/ f82 1 f67"/>
              <a:gd name="f96" fmla="*/ f84 1 f67"/>
              <a:gd name="f97" fmla="*/ f86 1 f67"/>
              <a:gd name="f98" fmla="*/ f88 f55 1"/>
              <a:gd name="f99" fmla="*/ f88 f54 1"/>
              <a:gd name="f100" fmla="*/ f89 f55 1"/>
              <a:gd name="f101" fmla="*/ f89 f54 1"/>
              <a:gd name="f102" fmla="*/ f94 f54 1"/>
              <a:gd name="f103" fmla="*/ f95 f54 1"/>
              <a:gd name="f104" fmla="*/ f97 f55 1"/>
              <a:gd name="f105" fmla="*/ f96 f55 1"/>
              <a:gd name="f106" fmla="*/ f90 f54 1"/>
              <a:gd name="f107" fmla="*/ f91 f55 1"/>
              <a:gd name="f108" fmla="*/ f92 f54 1"/>
              <a:gd name="f109" fmla="*/ f93 f5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6">
                <a:pos x="f106" y="f98"/>
              </a:cxn>
              <a:cxn ang="f77">
                <a:pos x="f99" y="f107"/>
              </a:cxn>
              <a:cxn ang="f78">
                <a:pos x="f108" y="f100"/>
              </a:cxn>
              <a:cxn ang="f79">
                <a:pos x="f101" y="f109"/>
              </a:cxn>
            </a:cxnLst>
            <a:rect l="f102" t="f105" r="f103" b="f104"/>
            <a:pathLst>
              <a:path w="21600" h="21600">
                <a:moveTo>
                  <a:pt x="f7" y="f8"/>
                </a:moveTo>
                <a:lnTo>
                  <a:pt x="f9" y="f5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6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6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5" y="f42"/>
                </a:lnTo>
                <a:lnTo>
                  <a:pt x="f43" y="f44"/>
                </a:lnTo>
                <a:lnTo>
                  <a:pt x="f45" y="f46"/>
                </a:lnTo>
                <a:lnTo>
                  <a:pt x="f47" y="f48"/>
                </a:lnTo>
                <a:lnTo>
                  <a:pt x="f49" y="f46"/>
                </a:lnTo>
                <a:close/>
              </a:path>
            </a:pathLst>
          </a:custGeom>
          <a:solidFill>
            <a:srgbClr val="FF0000"/>
          </a:solidFill>
          <a:ln w="6345" cap="flat">
            <a:solidFill>
              <a:srgbClr val="ED7D3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trop vert</a:t>
            </a:r>
          </a:p>
        </p:txBody>
      </p:sp>
      <p:sp>
        <p:nvSpPr>
          <p:cNvPr id="7" name="Thought Bubble: Cloud 11">
            <a:extLst>
              <a:ext uri="{FF2B5EF4-FFF2-40B4-BE49-F238E27FC236}">
                <a16:creationId xmlns:a16="http://schemas.microsoft.com/office/drawing/2014/main" id="{1E026615-6B8A-4789-A9CE-DD0774C19199}"/>
              </a:ext>
            </a:extLst>
          </p:cNvPr>
          <p:cNvSpPr/>
          <p:nvPr/>
        </p:nvSpPr>
        <p:spPr>
          <a:xfrm>
            <a:off x="7540599" y="4511247"/>
            <a:ext cx="1482434" cy="1021860"/>
          </a:xfrm>
          <a:custGeom>
            <a:avLst>
              <a:gd name="f0" fmla="val 6300"/>
              <a:gd name="f1" fmla="val 243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*/ 5419351 1 1725033"/>
              <a:gd name="f10" fmla="val -2147483647"/>
              <a:gd name="f11" fmla="val 2147483647"/>
              <a:gd name="f12" fmla="val 1930"/>
              <a:gd name="f13" fmla="val 7160"/>
              <a:gd name="f14" fmla="val 1530"/>
              <a:gd name="f15" fmla="val 4490"/>
              <a:gd name="f16" fmla="val 3400"/>
              <a:gd name="f17" fmla="val 1970"/>
              <a:gd name="f18" fmla="val 5270"/>
              <a:gd name="f19" fmla="val 5860"/>
              <a:gd name="f20" fmla="val 1950"/>
              <a:gd name="f21" fmla="val 6470"/>
              <a:gd name="f22" fmla="val 2210"/>
              <a:gd name="f23" fmla="val 6970"/>
              <a:gd name="f24" fmla="val 2600"/>
              <a:gd name="f25" fmla="val 7450"/>
              <a:gd name="f26" fmla="val 1390"/>
              <a:gd name="f27" fmla="val 8340"/>
              <a:gd name="f28" fmla="val 650"/>
              <a:gd name="f29" fmla="val 9340"/>
              <a:gd name="f30" fmla="val 10004"/>
              <a:gd name="f31" fmla="val 690"/>
              <a:gd name="f32" fmla="val 10710"/>
              <a:gd name="f33" fmla="val 1050"/>
              <a:gd name="f34" fmla="val 11210"/>
              <a:gd name="f35" fmla="val 1700"/>
              <a:gd name="f36" fmla="val 11570"/>
              <a:gd name="f37" fmla="val 630"/>
              <a:gd name="f38" fmla="val 12330"/>
              <a:gd name="f39" fmla="val 13150"/>
              <a:gd name="f40" fmla="val 13840"/>
              <a:gd name="f41" fmla="val 14470"/>
              <a:gd name="f42" fmla="val 460"/>
              <a:gd name="f43" fmla="val 14870"/>
              <a:gd name="f44" fmla="val 1160"/>
              <a:gd name="f45" fmla="val 15330"/>
              <a:gd name="f46" fmla="val 440"/>
              <a:gd name="f47" fmla="val 16020"/>
              <a:gd name="f48" fmla="val 16740"/>
              <a:gd name="f49" fmla="val 17910"/>
              <a:gd name="f50" fmla="val 18900"/>
              <a:gd name="f51" fmla="val 1130"/>
              <a:gd name="f52" fmla="val 19110"/>
              <a:gd name="f53" fmla="val 2710"/>
              <a:gd name="f54" fmla="val 20240"/>
              <a:gd name="f55" fmla="val 3150"/>
              <a:gd name="f56" fmla="val 21060"/>
              <a:gd name="f57" fmla="val 4580"/>
              <a:gd name="f58" fmla="val 6220"/>
              <a:gd name="f59" fmla="val 6720"/>
              <a:gd name="f60" fmla="val 21000"/>
              <a:gd name="f61" fmla="val 7200"/>
              <a:gd name="f62" fmla="val 20830"/>
              <a:gd name="f63" fmla="val 7660"/>
              <a:gd name="f64" fmla="val 21310"/>
              <a:gd name="f65" fmla="val 8460"/>
              <a:gd name="f66" fmla="val 9450"/>
              <a:gd name="f67" fmla="val 10460"/>
              <a:gd name="f68" fmla="val 12750"/>
              <a:gd name="f69" fmla="val 20310"/>
              <a:gd name="f70" fmla="val 14680"/>
              <a:gd name="f71" fmla="val 18650"/>
              <a:gd name="f72" fmla="val 15010"/>
              <a:gd name="f73" fmla="val 17200"/>
              <a:gd name="f74" fmla="val 17370"/>
              <a:gd name="f75" fmla="val 18920"/>
              <a:gd name="f76" fmla="val 15770"/>
              <a:gd name="f77" fmla="val 15220"/>
              <a:gd name="f78" fmla="val 14700"/>
              <a:gd name="f79" fmla="val 18710"/>
              <a:gd name="f80" fmla="val 14240"/>
              <a:gd name="f81" fmla="val 18310"/>
              <a:gd name="f82" fmla="val 13820"/>
              <a:gd name="f83" fmla="val 12490"/>
              <a:gd name="f84" fmla="val 11000"/>
              <a:gd name="f85" fmla="val 9890"/>
              <a:gd name="f86" fmla="val 8840"/>
              <a:gd name="f87" fmla="val 20790"/>
              <a:gd name="f88" fmla="val 8210"/>
              <a:gd name="f89" fmla="val 19510"/>
              <a:gd name="f90" fmla="val 7620"/>
              <a:gd name="f91" fmla="val 20000"/>
              <a:gd name="f92" fmla="val 7930"/>
              <a:gd name="f93" fmla="val 20290"/>
              <a:gd name="f94" fmla="val 6240"/>
              <a:gd name="f95" fmla="val 4850"/>
              <a:gd name="f96" fmla="val 3570"/>
              <a:gd name="f97" fmla="val 19280"/>
              <a:gd name="f98" fmla="val 2900"/>
              <a:gd name="f99" fmla="val 17640"/>
              <a:gd name="f100" fmla="val 1300"/>
              <a:gd name="f101" fmla="val 17600"/>
              <a:gd name="f102" fmla="val 480"/>
              <a:gd name="f103" fmla="val 16300"/>
              <a:gd name="f104" fmla="val 14660"/>
              <a:gd name="f105" fmla="val 13900"/>
              <a:gd name="f106" fmla="val 13210"/>
              <a:gd name="f107" fmla="val 1070"/>
              <a:gd name="f108" fmla="val 12640"/>
              <a:gd name="f109" fmla="val 380"/>
              <a:gd name="f110" fmla="val 12160"/>
              <a:gd name="f111" fmla="val 10120"/>
              <a:gd name="f112" fmla="val 8590"/>
              <a:gd name="f113" fmla="val 840"/>
              <a:gd name="f114" fmla="val 7330"/>
              <a:gd name="f115" fmla="val 7410"/>
              <a:gd name="f116" fmla="val 2040"/>
              <a:gd name="f117" fmla="val 7690"/>
              <a:gd name="f118" fmla="val 2090"/>
              <a:gd name="f119" fmla="val 7920"/>
              <a:gd name="f120" fmla="val 2790"/>
              <a:gd name="f121" fmla="val 7480"/>
              <a:gd name="f122" fmla="val 3050"/>
              <a:gd name="f123" fmla="val 7670"/>
              <a:gd name="f124" fmla="val 3310"/>
              <a:gd name="f125" fmla="val 11130"/>
              <a:gd name="f126" fmla="val 1910"/>
              <a:gd name="f127" fmla="val 11080"/>
              <a:gd name="f128" fmla="val 2160"/>
              <a:gd name="f129" fmla="val 11030"/>
              <a:gd name="f130" fmla="val 2400"/>
              <a:gd name="f131" fmla="val 14720"/>
              <a:gd name="f132" fmla="val 1400"/>
              <a:gd name="f133" fmla="val 14640"/>
              <a:gd name="f134" fmla="val 1720"/>
              <a:gd name="f135" fmla="val 14540"/>
              <a:gd name="f136" fmla="val 2010"/>
              <a:gd name="f137" fmla="val 19130"/>
              <a:gd name="f138" fmla="val 2890"/>
              <a:gd name="f139" fmla="val 19230"/>
              <a:gd name="f140" fmla="val 3290"/>
              <a:gd name="f141" fmla="val 19190"/>
              <a:gd name="f142" fmla="val 3380"/>
              <a:gd name="f143" fmla="val 20660"/>
              <a:gd name="f144" fmla="val 8170"/>
              <a:gd name="f145" fmla="val 20430"/>
              <a:gd name="f146" fmla="val 8620"/>
              <a:gd name="f147" fmla="val 20110"/>
              <a:gd name="f148" fmla="val 8990"/>
              <a:gd name="f149" fmla="val 18660"/>
              <a:gd name="f150" fmla="val 18740"/>
              <a:gd name="f151" fmla="val 14200"/>
              <a:gd name="f152" fmla="val 18280"/>
              <a:gd name="f153" fmla="val 12200"/>
              <a:gd name="f154" fmla="val 17000"/>
              <a:gd name="f155" fmla="val 11450"/>
              <a:gd name="f156" fmla="val 14320"/>
              <a:gd name="f157" fmla="val 17980"/>
              <a:gd name="f158" fmla="val 14350"/>
              <a:gd name="f159" fmla="val 17680"/>
              <a:gd name="f160" fmla="val 14370"/>
              <a:gd name="f161" fmla="val 17360"/>
              <a:gd name="f162" fmla="val 8220"/>
              <a:gd name="f163" fmla="val 8060"/>
              <a:gd name="f164" fmla="val 19250"/>
              <a:gd name="f165" fmla="val 7960"/>
              <a:gd name="f166" fmla="val 18950"/>
              <a:gd name="f167" fmla="val 7860"/>
              <a:gd name="f168" fmla="val 18640"/>
              <a:gd name="f169" fmla="val 3090"/>
              <a:gd name="f170" fmla="val 3280"/>
              <a:gd name="f171" fmla="val 17540"/>
              <a:gd name="f172" fmla="val 3460"/>
              <a:gd name="f173" fmla="val 17450"/>
              <a:gd name="f174" fmla="val 12900"/>
              <a:gd name="f175" fmla="val 1780"/>
              <a:gd name="f176" fmla="val 13130"/>
              <a:gd name="f177" fmla="val 2330"/>
              <a:gd name="f178" fmla="val 13040"/>
              <a:gd name="f179" fmla="*/ 1800 1800 1"/>
              <a:gd name="f180" fmla="+- 0 0 0"/>
              <a:gd name="f181" fmla="+- 0 0 23592960"/>
              <a:gd name="f182" fmla="val 1800"/>
              <a:gd name="f183" fmla="*/ 1200 1200 1"/>
              <a:gd name="f184" fmla="val 1200"/>
              <a:gd name="f185" fmla="*/ 700 700 1"/>
              <a:gd name="f186" fmla="val 700"/>
              <a:gd name="f187" fmla="+- 0 0 -270"/>
              <a:gd name="f188" fmla="+- 0 0 180"/>
              <a:gd name="f189" fmla="+- 0 0 -90"/>
              <a:gd name="f190" fmla="+- 0 0 -212"/>
              <a:gd name="f191" fmla="*/ f5 1 21600"/>
              <a:gd name="f192" fmla="*/ f6 1 21600"/>
              <a:gd name="f193" fmla="*/ f9 1 180"/>
              <a:gd name="f194" fmla="pin -2147483647 f0 2147483647"/>
              <a:gd name="f195" fmla="pin -2147483647 f1 2147483647"/>
              <a:gd name="f196" fmla="*/ 0 f9 1"/>
              <a:gd name="f197" fmla="*/ f180 f2 1"/>
              <a:gd name="f198" fmla="*/ f181 f2 1"/>
              <a:gd name="f199" fmla="*/ f187 f2 1"/>
              <a:gd name="f200" fmla="*/ f188 f2 1"/>
              <a:gd name="f201" fmla="*/ f189 f2 1"/>
              <a:gd name="f202" fmla="*/ f190 f2 1"/>
              <a:gd name="f203" fmla="+- f194 0 10800"/>
              <a:gd name="f204" fmla="+- f195 0 10800"/>
              <a:gd name="f205" fmla="val f194"/>
              <a:gd name="f206" fmla="val f195"/>
              <a:gd name="f207" fmla="*/ f194 f191 1"/>
              <a:gd name="f208" fmla="*/ f195 f192 1"/>
              <a:gd name="f209" fmla="*/ 3000 f191 1"/>
              <a:gd name="f210" fmla="*/ 17110 f191 1"/>
              <a:gd name="f211" fmla="*/ 17330 f192 1"/>
              <a:gd name="f212" fmla="*/ 3320 f192 1"/>
              <a:gd name="f213" fmla="*/ f196 1 f4"/>
              <a:gd name="f214" fmla="*/ f197 1 f4"/>
              <a:gd name="f215" fmla="*/ f198 1 f4"/>
              <a:gd name="f216" fmla="*/ 0 f191 1"/>
              <a:gd name="f217" fmla="*/ 10800 f192 1"/>
              <a:gd name="f218" fmla="*/ f199 1 f4"/>
              <a:gd name="f219" fmla="*/ 10800 f191 1"/>
              <a:gd name="f220" fmla="*/ 21600 f192 1"/>
              <a:gd name="f221" fmla="*/ f200 1 f4"/>
              <a:gd name="f222" fmla="*/ 21600 f191 1"/>
              <a:gd name="f223" fmla="*/ f201 1 f4"/>
              <a:gd name="f224" fmla="*/ 0 f192 1"/>
              <a:gd name="f225" fmla="*/ f202 1 f4"/>
              <a:gd name="f226" fmla="+- 0 0 f204"/>
              <a:gd name="f227" fmla="+- 0 0 f203"/>
              <a:gd name="f228" fmla="+- 0 0 f213"/>
              <a:gd name="f229" fmla="+- f214 0 f3"/>
              <a:gd name="f230" fmla="+- f215 0 f3"/>
              <a:gd name="f231" fmla="+- f218 0 f3"/>
              <a:gd name="f232" fmla="+- f221 0 f3"/>
              <a:gd name="f233" fmla="+- f223 0 f3"/>
              <a:gd name="f234" fmla="*/ f205 f191 1"/>
              <a:gd name="f235" fmla="*/ f206 f192 1"/>
              <a:gd name="f236" fmla="+- f225 0 f3"/>
              <a:gd name="f237" fmla="at2 f226 f227"/>
              <a:gd name="f238" fmla="*/ f228 f2 1"/>
              <a:gd name="f239" fmla="+- f230 0 f229"/>
              <a:gd name="f240" fmla="+- f237 f3 0"/>
              <a:gd name="f241" fmla="*/ f238 1 f9"/>
              <a:gd name="f242" fmla="*/ f240 f9 1"/>
              <a:gd name="f243" fmla="+- f241 0 f3"/>
              <a:gd name="f244" fmla="*/ f242 1 f2"/>
              <a:gd name="f245" fmla="cos 1 f243"/>
              <a:gd name="f246" fmla="sin 1 f243"/>
              <a:gd name="f247" fmla="+- 0 0 f244"/>
              <a:gd name="f248" fmla="+- 0 0 f245"/>
              <a:gd name="f249" fmla="+- 0 0 f246"/>
              <a:gd name="f250" fmla="val f247"/>
              <a:gd name="f251" fmla="*/ 1800 f248 1"/>
              <a:gd name="f252" fmla="*/ 1800 f249 1"/>
              <a:gd name="f253" fmla="*/ 1200 f248 1"/>
              <a:gd name="f254" fmla="*/ 1200 f249 1"/>
              <a:gd name="f255" fmla="*/ 700 f248 1"/>
              <a:gd name="f256" fmla="*/ 700 f249 1"/>
              <a:gd name="f257" fmla="*/ f250 1 f193"/>
              <a:gd name="f258" fmla="*/ f251 f251 1"/>
              <a:gd name="f259" fmla="*/ f252 f252 1"/>
              <a:gd name="f260" fmla="*/ f253 f253 1"/>
              <a:gd name="f261" fmla="*/ f254 f254 1"/>
              <a:gd name="f262" fmla="*/ f255 f255 1"/>
              <a:gd name="f263" fmla="*/ f256 f256 1"/>
              <a:gd name="f264" fmla="*/ f257 f193 1"/>
              <a:gd name="f265" fmla="+- f258 f259 0"/>
              <a:gd name="f266" fmla="+- f260 f261 0"/>
              <a:gd name="f267" fmla="+- f262 f263 0"/>
              <a:gd name="f268" fmla="+- 0 0 f264"/>
              <a:gd name="f269" fmla="sqrt f265"/>
              <a:gd name="f270" fmla="sqrt f266"/>
              <a:gd name="f271" fmla="sqrt f267"/>
              <a:gd name="f272" fmla="*/ f268 f2 1"/>
              <a:gd name="f273" fmla="*/ f179 1 f269"/>
              <a:gd name="f274" fmla="*/ f183 1 f270"/>
              <a:gd name="f275" fmla="*/ f185 1 f271"/>
              <a:gd name="f276" fmla="*/ f272 1 f9"/>
              <a:gd name="f277" fmla="*/ f248 f273 1"/>
              <a:gd name="f278" fmla="*/ f249 f273 1"/>
              <a:gd name="f279" fmla="*/ f248 f274 1"/>
              <a:gd name="f280" fmla="*/ f249 f274 1"/>
              <a:gd name="f281" fmla="*/ f248 f275 1"/>
              <a:gd name="f282" fmla="*/ f249 f275 1"/>
              <a:gd name="f283" fmla="+- f276 0 f3"/>
              <a:gd name="f284" fmla="+- f205 0 f281"/>
              <a:gd name="f285" fmla="+- f206 0 f282"/>
              <a:gd name="f286" fmla="sin 1 f283"/>
              <a:gd name="f287" fmla="cos 1 f283"/>
              <a:gd name="f288" fmla="+- 0 0 f286"/>
              <a:gd name="f289" fmla="+- 0 0 f287"/>
              <a:gd name="f290" fmla="*/ 10800 f288 1"/>
              <a:gd name="f291" fmla="*/ 10800 f289 1"/>
              <a:gd name="f292" fmla="+- f290 10800 0"/>
              <a:gd name="f293" fmla="+- f291 10800 0"/>
              <a:gd name="f294" fmla="*/ f290 1 12"/>
              <a:gd name="f295" fmla="*/ f291 1 12"/>
              <a:gd name="f296" fmla="+- f194 0 f292"/>
              <a:gd name="f297" fmla="+- f195 0 f293"/>
              <a:gd name="f298" fmla="*/ f296 1 3"/>
              <a:gd name="f299" fmla="*/ f297 1 3"/>
              <a:gd name="f300" fmla="*/ f296 2 1"/>
              <a:gd name="f301" fmla="*/ f297 2 1"/>
              <a:gd name="f302" fmla="*/ f300 1 3"/>
              <a:gd name="f303" fmla="*/ f301 1 3"/>
              <a:gd name="f304" fmla="+- f298 f292 0"/>
              <a:gd name="f305" fmla="+- f299 f293 0"/>
              <a:gd name="f306" fmla="+- f304 0 f294"/>
              <a:gd name="f307" fmla="+- f305 0 f295"/>
              <a:gd name="f308" fmla="+- f302 f292 0"/>
              <a:gd name="f309" fmla="+- f303 f293 0"/>
              <a:gd name="f310" fmla="+- f306 0 f277"/>
              <a:gd name="f311" fmla="+- f307 0 f278"/>
              <a:gd name="f312" fmla="+- f308 0 f279"/>
              <a:gd name="f313" fmla="+- f309 0 f280"/>
            </a:gdLst>
            <a:ahLst>
              <a:ahXY gdRefX="f0" minX="f10" maxX="f11" gdRefY="f1" minY="f10" maxY="f11">
                <a:pos x="f207" y="f20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1">
                <a:pos x="f216" y="f217"/>
              </a:cxn>
              <a:cxn ang="f232">
                <a:pos x="f219" y="f220"/>
              </a:cxn>
              <a:cxn ang="f233">
                <a:pos x="f222" y="f217"/>
              </a:cxn>
              <a:cxn ang="f229">
                <a:pos x="f219" y="f224"/>
              </a:cxn>
              <a:cxn ang="f236">
                <a:pos x="f234" y="f235"/>
              </a:cxn>
            </a:cxnLst>
            <a:rect l="f209" t="f212" r="f210" b="f211"/>
            <a:pathLst>
              <a:path w="21600" h="21600">
                <a:moveTo>
                  <a:pt x="f12" y="f13"/>
                </a:moveTo>
                <a:cubicBezTo>
                  <a:pt x="f14" y="f15"/>
                  <a:pt x="f16" y="f17"/>
                  <a:pt x="f18" y="f17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7"/>
                  <a:pt x="f39" y="f7"/>
                </a:cubicBezTo>
                <a:cubicBezTo>
                  <a:pt x="f40" y="f7"/>
                  <a:pt x="f41" y="f42"/>
                  <a:pt x="f43" y="f44"/>
                </a:cubicBezTo>
                <a:cubicBezTo>
                  <a:pt x="f45" y="f46"/>
                  <a:pt x="f47" y="f7"/>
                  <a:pt x="f48" y="f7"/>
                </a:cubicBezTo>
                <a:cubicBezTo>
                  <a:pt x="f49" y="f7"/>
                  <a:pt x="f50" y="f51"/>
                  <a:pt x="f52" y="f53"/>
                </a:cubicBezTo>
                <a:cubicBezTo>
                  <a:pt x="f54" y="f55"/>
                  <a:pt x="f56" y="f57"/>
                  <a:pt x="f56" y="f58"/>
                </a:cubicBezTo>
                <a:cubicBezTo>
                  <a:pt x="f56" y="f59"/>
                  <a:pt x="f60" y="f61"/>
                  <a:pt x="f62" y="f63"/>
                </a:cubicBezTo>
                <a:cubicBezTo>
                  <a:pt x="f64" y="f65"/>
                  <a:pt x="f8" y="f66"/>
                  <a:pt x="f8" y="f67"/>
                </a:cubicBezTo>
                <a:cubicBezTo>
                  <a:pt x="f8" y="f68"/>
                  <a:pt x="f69" y="f70"/>
                  <a:pt x="f71" y="f72"/>
                </a:cubicBezTo>
                <a:cubicBezTo>
                  <a:pt x="f71" y="f73"/>
                  <a:pt x="f74" y="f75"/>
                  <a:pt x="f76" y="f75"/>
                </a:cubicBezTo>
                <a:cubicBezTo>
                  <a:pt x="f77" y="f75"/>
                  <a:pt x="f78" y="f79"/>
                  <a:pt x="f80" y="f81"/>
                </a:cubicBezTo>
                <a:cubicBezTo>
                  <a:pt x="f82" y="f54"/>
                  <a:pt x="f83" y="f8"/>
                  <a:pt x="f84" y="f8"/>
                </a:cubicBezTo>
                <a:cubicBezTo>
                  <a:pt x="f85" y="f8"/>
                  <a:pt x="f86" y="f87"/>
                  <a:pt x="f88" y="f89"/>
                </a:cubicBezTo>
                <a:cubicBezTo>
                  <a:pt x="f90" y="f91"/>
                  <a:pt x="f92" y="f93"/>
                  <a:pt x="f94" y="f93"/>
                </a:cubicBezTo>
                <a:cubicBezTo>
                  <a:pt x="f95" y="f93"/>
                  <a:pt x="f96" y="f97"/>
                  <a:pt x="f98" y="f99"/>
                </a:cubicBezTo>
                <a:cubicBezTo>
                  <a:pt x="f100" y="f101"/>
                  <a:pt x="f102" y="f103"/>
                  <a:pt x="f102" y="f104"/>
                </a:cubicBezTo>
                <a:cubicBezTo>
                  <a:pt x="f102" y="f105"/>
                  <a:pt x="f31" y="f106"/>
                  <a:pt x="f107" y="f108"/>
                </a:cubicBezTo>
                <a:cubicBezTo>
                  <a:pt x="f109" y="f110"/>
                  <a:pt x="f7" y="f34"/>
                  <a:pt x="f7" y="f111"/>
                </a:cubicBezTo>
                <a:cubicBezTo>
                  <a:pt x="f7" y="f112"/>
                  <a:pt x="f113" y="f114"/>
                  <a:pt x="f12" y="f13"/>
                </a:cubicBezTo>
                <a:close/>
              </a:path>
              <a:path w="21600" h="21600" fill="none">
                <a:moveTo>
                  <a:pt x="f12" y="f13"/>
                </a:moveTo>
                <a:cubicBezTo>
                  <a:pt x="f20" y="f115"/>
                  <a:pt x="f116" y="f117"/>
                  <a:pt x="f118" y="f119"/>
                </a:cubicBezTo>
              </a:path>
              <a:path w="21600" h="21600" fill="none">
                <a:moveTo>
                  <a:pt x="f23" y="f24"/>
                </a:moveTo>
                <a:cubicBezTo>
                  <a:pt x="f61" y="f120"/>
                  <a:pt x="f121" y="f122"/>
                  <a:pt x="f123" y="f124"/>
                </a:cubicBezTo>
              </a:path>
              <a:path w="21600" h="21600" fill="none">
                <a:moveTo>
                  <a:pt x="f34" y="f35"/>
                </a:moveTo>
                <a:cubicBezTo>
                  <a:pt x="f125" y="f126"/>
                  <a:pt x="f127" y="f128"/>
                  <a:pt x="f129" y="f130"/>
                </a:cubicBezTo>
              </a:path>
              <a:path w="21600" h="21600" fill="none">
                <a:moveTo>
                  <a:pt x="f43" y="f44"/>
                </a:moveTo>
                <a:cubicBezTo>
                  <a:pt x="f131" y="f132"/>
                  <a:pt x="f133" y="f134"/>
                  <a:pt x="f135" y="f136"/>
                </a:cubicBezTo>
              </a:path>
              <a:path w="21600" h="21600" fill="none">
                <a:moveTo>
                  <a:pt x="f52" y="f53"/>
                </a:moveTo>
                <a:cubicBezTo>
                  <a:pt x="f137" y="f138"/>
                  <a:pt x="f139" y="f140"/>
                  <a:pt x="f141" y="f142"/>
                </a:cubicBezTo>
              </a:path>
              <a:path w="21600" h="21600" fill="none">
                <a:moveTo>
                  <a:pt x="f62" y="f63"/>
                </a:moveTo>
                <a:cubicBezTo>
                  <a:pt x="f143" y="f144"/>
                  <a:pt x="f145" y="f146"/>
                  <a:pt x="f147" y="f148"/>
                </a:cubicBezTo>
              </a:path>
              <a:path w="21600" h="21600" fill="none">
                <a:moveTo>
                  <a:pt x="f149" y="f72"/>
                </a:moveTo>
                <a:cubicBezTo>
                  <a:pt x="f150" y="f151"/>
                  <a:pt x="f152" y="f153"/>
                  <a:pt x="f154" y="f155"/>
                </a:cubicBezTo>
              </a:path>
              <a:path w="21600" h="21600" fill="none">
                <a:moveTo>
                  <a:pt x="f80" y="f81"/>
                </a:moveTo>
                <a:cubicBezTo>
                  <a:pt x="f156" y="f157"/>
                  <a:pt x="f158" y="f159"/>
                  <a:pt x="f160" y="f161"/>
                </a:cubicBezTo>
              </a:path>
              <a:path w="21600" h="21600" fill="none">
                <a:moveTo>
                  <a:pt x="f162" y="f89"/>
                </a:moveTo>
                <a:cubicBezTo>
                  <a:pt x="f163" y="f164"/>
                  <a:pt x="f165" y="f166"/>
                  <a:pt x="f167" y="f168"/>
                </a:cubicBezTo>
              </a:path>
              <a:path w="21600" h="21600" fill="none">
                <a:moveTo>
                  <a:pt x="f98" y="f99"/>
                </a:moveTo>
                <a:cubicBezTo>
                  <a:pt x="f169" y="f101"/>
                  <a:pt x="f170" y="f171"/>
                  <a:pt x="f172" y="f173"/>
                </a:cubicBezTo>
              </a:path>
              <a:path w="21600" h="21600" fill="none">
                <a:moveTo>
                  <a:pt x="f107" y="f108"/>
                </a:moveTo>
                <a:cubicBezTo>
                  <a:pt x="f132" y="f174"/>
                  <a:pt x="f175" y="f176"/>
                  <a:pt x="f177" y="f178"/>
                </a:cubicBezTo>
              </a:path>
              <a:path w="21600" h="21600">
                <a:moveTo>
                  <a:pt x="f310" y="f311"/>
                </a:moveTo>
                <a:arcTo wR="f182" hR="f182" stAng="f229" swAng="f239"/>
                <a:close/>
              </a:path>
              <a:path w="21600" h="21600">
                <a:moveTo>
                  <a:pt x="f312" y="f313"/>
                </a:moveTo>
                <a:arcTo wR="f184" hR="f184" stAng="f229" swAng="f239"/>
                <a:close/>
              </a:path>
              <a:path w="21600" h="21600">
                <a:moveTo>
                  <a:pt x="f284" y="f285"/>
                </a:moveTo>
                <a:arcTo wR="f186" hR="f186" stAng="f229" swAng="f239"/>
                <a:close/>
              </a:path>
            </a:pathLst>
          </a:custGeom>
          <a:solidFill>
            <a:srgbClr val="00B0F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Pas assez connu</a:t>
            </a:r>
          </a:p>
        </p:txBody>
      </p:sp>
      <p:sp>
        <p:nvSpPr>
          <p:cNvPr id="8" name="Lightning Bolt 12">
            <a:extLst>
              <a:ext uri="{FF2B5EF4-FFF2-40B4-BE49-F238E27FC236}">
                <a16:creationId xmlns:a16="http://schemas.microsoft.com/office/drawing/2014/main" id="{E4B64A8C-F819-45E7-8023-EC0C04CAA7AE}"/>
              </a:ext>
            </a:extLst>
          </p:cNvPr>
          <p:cNvSpPr/>
          <p:nvPr/>
        </p:nvSpPr>
        <p:spPr>
          <a:xfrm>
            <a:off x="5135663" y="2868902"/>
            <a:ext cx="4738256" cy="103446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8472"/>
              <a:gd name="f8" fmla="val 12860"/>
              <a:gd name="f9" fmla="val 6080"/>
              <a:gd name="f10" fmla="val 11050"/>
              <a:gd name="f11" fmla="val 6797"/>
              <a:gd name="f12" fmla="val 16577"/>
              <a:gd name="f13" fmla="val 12007"/>
              <a:gd name="f14" fmla="val 14767"/>
              <a:gd name="f15" fmla="val 12877"/>
              <a:gd name="f16" fmla="val 10012"/>
              <a:gd name="f17" fmla="val 14915"/>
              <a:gd name="f18" fmla="val 12222"/>
              <a:gd name="f19" fmla="val 13987"/>
              <a:gd name="f20" fmla="val 5022"/>
              <a:gd name="f21" fmla="val 9705"/>
              <a:gd name="f22" fmla="val 7602"/>
              <a:gd name="f23" fmla="val 8382"/>
              <a:gd name="f24" fmla="val 3890"/>
              <a:gd name="f25" fmla="+- 0 0 -360"/>
              <a:gd name="f26" fmla="+- 0 0 -270"/>
              <a:gd name="f27" fmla="+- 0 0 -180"/>
              <a:gd name="f28" fmla="+- 0 0 -90"/>
              <a:gd name="f29" fmla="*/ f3 1 21600"/>
              <a:gd name="f30" fmla="*/ f4 1 21600"/>
              <a:gd name="f31" fmla="val f5"/>
              <a:gd name="f32" fmla="val f6"/>
              <a:gd name="f33" fmla="*/ f25 f0 1"/>
              <a:gd name="f34" fmla="*/ f26 f0 1"/>
              <a:gd name="f35" fmla="*/ f27 f0 1"/>
              <a:gd name="f36" fmla="*/ f28 f0 1"/>
              <a:gd name="f37" fmla="+- f32 0 f31"/>
              <a:gd name="f38" fmla="*/ f33 1 f2"/>
              <a:gd name="f39" fmla="*/ f34 1 f2"/>
              <a:gd name="f40" fmla="*/ f35 1 f2"/>
              <a:gd name="f41" fmla="*/ f36 1 f2"/>
              <a:gd name="f42" fmla="*/ f37 1 21600"/>
              <a:gd name="f43" fmla="*/ f37 5022 1"/>
              <a:gd name="f44" fmla="*/ f37 8472 1"/>
              <a:gd name="f45" fmla="*/ f37 8757 1"/>
              <a:gd name="f46" fmla="*/ f37 10012 1"/>
              <a:gd name="f47" fmla="*/ f37 12860 1"/>
              <a:gd name="f48" fmla="*/ f37 13917 1"/>
              <a:gd name="f49" fmla="*/ f37 16577 1"/>
              <a:gd name="f50" fmla="*/ f37 3890 1"/>
              <a:gd name="f51" fmla="*/ f37 6080 1"/>
              <a:gd name="f52" fmla="*/ f37 7437 1"/>
              <a:gd name="f53" fmla="*/ f37 9705 1"/>
              <a:gd name="f54" fmla="*/ f37 12007 1"/>
              <a:gd name="f55" fmla="*/ f37 14277 1"/>
              <a:gd name="f56" fmla="*/ f37 14915 1"/>
              <a:gd name="f57" fmla="+- f38 0 f1"/>
              <a:gd name="f58" fmla="+- f39 0 f1"/>
              <a:gd name="f59" fmla="+- f40 0 f1"/>
              <a:gd name="f60" fmla="+- f41 0 f1"/>
              <a:gd name="f61" fmla="*/ f43 1 21600"/>
              <a:gd name="f62" fmla="*/ f44 1 21600"/>
              <a:gd name="f63" fmla="*/ f45 1 21600"/>
              <a:gd name="f64" fmla="*/ f46 1 21600"/>
              <a:gd name="f65" fmla="*/ f47 1 21600"/>
              <a:gd name="f66" fmla="*/ f48 1 21600"/>
              <a:gd name="f67" fmla="*/ f49 1 21600"/>
              <a:gd name="f68" fmla="*/ f50 1 21600"/>
              <a:gd name="f69" fmla="*/ f51 1 21600"/>
              <a:gd name="f70" fmla="*/ f52 1 21600"/>
              <a:gd name="f71" fmla="*/ f53 1 21600"/>
              <a:gd name="f72" fmla="*/ f54 1 21600"/>
              <a:gd name="f73" fmla="*/ f55 1 21600"/>
              <a:gd name="f74" fmla="*/ f56 1 21600"/>
              <a:gd name="f75" fmla="*/ f31 1 f42"/>
              <a:gd name="f76" fmla="*/ f32 1 f42"/>
              <a:gd name="f77" fmla="*/ f62 1 f42"/>
              <a:gd name="f78" fmla="*/ f68 1 f42"/>
              <a:gd name="f79" fmla="*/ f61 1 f42"/>
              <a:gd name="f80" fmla="*/ f71 1 f42"/>
              <a:gd name="f81" fmla="*/ f64 1 f42"/>
              <a:gd name="f82" fmla="*/ f74 1 f42"/>
              <a:gd name="f83" fmla="*/ f67 1 f42"/>
              <a:gd name="f84" fmla="*/ f72 1 f42"/>
              <a:gd name="f85" fmla="*/ f65 1 f42"/>
              <a:gd name="f86" fmla="*/ f69 1 f42"/>
              <a:gd name="f87" fmla="*/ f63 1 f42"/>
              <a:gd name="f88" fmla="*/ f66 1 f42"/>
              <a:gd name="f89" fmla="*/ f70 1 f42"/>
              <a:gd name="f90" fmla="*/ f73 1 f42"/>
              <a:gd name="f91" fmla="*/ f75 f30 1"/>
              <a:gd name="f92" fmla="*/ f75 f29 1"/>
              <a:gd name="f93" fmla="*/ f76 f29 1"/>
              <a:gd name="f94" fmla="*/ f76 f30 1"/>
              <a:gd name="f95" fmla="*/ f87 f29 1"/>
              <a:gd name="f96" fmla="*/ f88 f29 1"/>
              <a:gd name="f97" fmla="*/ f90 f30 1"/>
              <a:gd name="f98" fmla="*/ f89 f30 1"/>
              <a:gd name="f99" fmla="*/ f77 f29 1"/>
              <a:gd name="f100" fmla="*/ f78 f30 1"/>
              <a:gd name="f101" fmla="*/ f79 f29 1"/>
              <a:gd name="f102" fmla="*/ f80 f30 1"/>
              <a:gd name="f103" fmla="*/ f81 f29 1"/>
              <a:gd name="f104" fmla="*/ f82 f30 1"/>
              <a:gd name="f105" fmla="*/ f83 f29 1"/>
              <a:gd name="f106" fmla="*/ f84 f30 1"/>
              <a:gd name="f107" fmla="*/ f85 f29 1"/>
              <a:gd name="f108" fmla="*/ f86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7">
                <a:pos x="f99" y="f91"/>
              </a:cxn>
              <a:cxn ang="f57">
                <a:pos x="f92" y="f100"/>
              </a:cxn>
              <a:cxn ang="f58">
                <a:pos x="f101" y="f102"/>
              </a:cxn>
              <a:cxn ang="f58">
                <a:pos x="f103" y="f104"/>
              </a:cxn>
              <a:cxn ang="f59">
                <a:pos x="f93" y="f94"/>
              </a:cxn>
              <a:cxn ang="f60">
                <a:pos x="f105" y="f106"/>
              </a:cxn>
              <a:cxn ang="f60">
                <a:pos x="f107" y="f108"/>
              </a:cxn>
            </a:cxnLst>
            <a:rect l="f95" t="f98" r="f96" b="f97"/>
            <a:pathLst>
              <a:path w="21600" h="21600">
                <a:moveTo>
                  <a:pt x="f7" y="f5"/>
                </a:move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6" y="f6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5" y="f24"/>
                </a:lnTo>
                <a:close/>
              </a:path>
            </a:pathLst>
          </a:custGeom>
          <a:solidFill>
            <a:srgbClr val="BF900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Trop marqué</a:t>
            </a:r>
          </a:p>
        </p:txBody>
      </p:sp>
      <p:sp>
        <p:nvSpPr>
          <p:cNvPr id="9" name="Speech Bubble: Rectangle with Corners Rounded 13">
            <a:extLst>
              <a:ext uri="{FF2B5EF4-FFF2-40B4-BE49-F238E27FC236}">
                <a16:creationId xmlns:a16="http://schemas.microsoft.com/office/drawing/2014/main" id="{856A7594-943E-4CD7-B8CE-2D69C8429FCD}"/>
              </a:ext>
            </a:extLst>
          </p:cNvPr>
          <p:cNvSpPr/>
          <p:nvPr/>
        </p:nvSpPr>
        <p:spPr>
          <a:xfrm>
            <a:off x="10422855" y="3938654"/>
            <a:ext cx="1311569" cy="822960"/>
          </a:xfrm>
          <a:custGeom>
            <a:avLst>
              <a:gd name="f0" fmla="val 6300"/>
              <a:gd name="f1" fmla="val 24300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-2147483647"/>
              <a:gd name="f12" fmla="val 2147483647"/>
              <a:gd name="f13" fmla="val 3590"/>
              <a:gd name="f14" fmla="val 8970"/>
              <a:gd name="f15" fmla="val 12630"/>
              <a:gd name="f16" fmla="val 18010"/>
              <a:gd name="f17" fmla="+- 0 0 180"/>
              <a:gd name="f18" fmla="*/ f6 1 21600"/>
              <a:gd name="f19" fmla="*/ f7 1 21600"/>
              <a:gd name="f20" fmla="pin -2147483647 f0 2147483647"/>
              <a:gd name="f21" fmla="pin -2147483647 f1 2147483647"/>
              <a:gd name="f22" fmla="+- 0 0 f13"/>
              <a:gd name="f23" fmla="+- 3590 0 f8"/>
              <a:gd name="f24" fmla="+- 0 0 f3"/>
              <a:gd name="f25" fmla="+- 21600 0 f16"/>
              <a:gd name="f26" fmla="+- 18010 0 f9"/>
              <a:gd name="f27" fmla="*/ f17 f2 1"/>
              <a:gd name="f28" fmla="+- f20 0 10800"/>
              <a:gd name="f29" fmla="+- f21 0 10800"/>
              <a:gd name="f30" fmla="+- f21 0 21600"/>
              <a:gd name="f31" fmla="+- f20 0 21600"/>
              <a:gd name="f32" fmla="val f20"/>
              <a:gd name="f33" fmla="val f21"/>
              <a:gd name="f34" fmla="*/ f20 f18 1"/>
              <a:gd name="f35" fmla="*/ f21 f19 1"/>
              <a:gd name="f36" fmla="*/ 800 f18 1"/>
              <a:gd name="f37" fmla="*/ 20800 f18 1"/>
              <a:gd name="f38" fmla="*/ 20800 f19 1"/>
              <a:gd name="f39" fmla="*/ 800 f19 1"/>
              <a:gd name="f40" fmla="abs f22"/>
              <a:gd name="f41" fmla="abs f23"/>
              <a:gd name="f42" fmla="?: f22 f24 f3"/>
              <a:gd name="f43" fmla="?: f22 f3 f24"/>
              <a:gd name="f44" fmla="?: f22 f4 f3"/>
              <a:gd name="f45" fmla="?: f22 f3 f4"/>
              <a:gd name="f46" fmla="abs f25"/>
              <a:gd name="f47" fmla="?: f23 f24 f3"/>
              <a:gd name="f48" fmla="?: f23 f3 f24"/>
              <a:gd name="f49" fmla="?: f25 0 f2"/>
              <a:gd name="f50" fmla="?: f25 f2 0"/>
              <a:gd name="f51" fmla="abs f26"/>
              <a:gd name="f52" fmla="?: f25 f24 f3"/>
              <a:gd name="f53" fmla="?: f25 f3 f24"/>
              <a:gd name="f54" fmla="?: f25 f4 f3"/>
              <a:gd name="f55" fmla="?: f25 f3 f4"/>
              <a:gd name="f56" fmla="?: f26 f24 f3"/>
              <a:gd name="f57" fmla="?: f26 f3 f24"/>
              <a:gd name="f58" fmla="?: f22 0 f2"/>
              <a:gd name="f59" fmla="?: f22 f2 0"/>
              <a:gd name="f60" fmla="*/ f27 1 f5"/>
              <a:gd name="f61" fmla="abs f28"/>
              <a:gd name="f62" fmla="abs f29"/>
              <a:gd name="f63" fmla="?: f22 f45 f44"/>
              <a:gd name="f64" fmla="?: f22 f44 f45"/>
              <a:gd name="f65" fmla="?: f23 f43 f42"/>
              <a:gd name="f66" fmla="?: f23 f50 f49"/>
              <a:gd name="f67" fmla="?: f23 f49 f50"/>
              <a:gd name="f68" fmla="?: f25 f47 f48"/>
              <a:gd name="f69" fmla="?: f25 f55 f54"/>
              <a:gd name="f70" fmla="?: f25 f54 f55"/>
              <a:gd name="f71" fmla="?: f26 f53 f52"/>
              <a:gd name="f72" fmla="?: f26 f59 f58"/>
              <a:gd name="f73" fmla="?: f26 f58 f59"/>
              <a:gd name="f74" fmla="?: f22 f56 f57"/>
              <a:gd name="f75" fmla="*/ f32 f18 1"/>
              <a:gd name="f76" fmla="*/ f33 f19 1"/>
              <a:gd name="f77" fmla="+- f60 0 f3"/>
              <a:gd name="f78" fmla="+- f61 0 f62"/>
              <a:gd name="f79" fmla="+- f62 0 f61"/>
              <a:gd name="f80" fmla="?: f23 f64 f63"/>
              <a:gd name="f81" fmla="?: f25 f66 f67"/>
              <a:gd name="f82" fmla="?: f26 f70 f69"/>
              <a:gd name="f83" fmla="?: f22 f72 f73"/>
              <a:gd name="f84" fmla="?: f29 f10 f78"/>
              <a:gd name="f85" fmla="?: f29 f78 f10"/>
              <a:gd name="f86" fmla="?: f28 f10 f79"/>
              <a:gd name="f87" fmla="?: f28 f79 f10"/>
              <a:gd name="f88" fmla="?: f20 f10 f84"/>
              <a:gd name="f89" fmla="?: f20 f10 f85"/>
              <a:gd name="f90" fmla="?: f30 f86 f10"/>
              <a:gd name="f91" fmla="?: f30 f87 f10"/>
              <a:gd name="f92" fmla="?: f31 f85 f10"/>
              <a:gd name="f93" fmla="?: f31 f84 f10"/>
              <a:gd name="f94" fmla="?: f21 f10 f87"/>
              <a:gd name="f95" fmla="?: f21 f10 f86"/>
              <a:gd name="f96" fmla="?: f88 f20 0"/>
              <a:gd name="f97" fmla="?: f88 f21 6280"/>
              <a:gd name="f98" fmla="?: f89 f20 0"/>
              <a:gd name="f99" fmla="?: f89 f21 15320"/>
              <a:gd name="f100" fmla="?: f90 f20 6280"/>
              <a:gd name="f101" fmla="?: f90 f21 21600"/>
              <a:gd name="f102" fmla="?: f91 f20 15320"/>
              <a:gd name="f103" fmla="?: f91 f21 21600"/>
              <a:gd name="f104" fmla="?: f92 f20 21600"/>
              <a:gd name="f105" fmla="?: f92 f21 15320"/>
              <a:gd name="f106" fmla="?: f93 f20 21600"/>
              <a:gd name="f107" fmla="?: f93 f21 6280"/>
              <a:gd name="f108" fmla="?: f94 f20 15320"/>
              <a:gd name="f109" fmla="?: f94 f21 0"/>
              <a:gd name="f110" fmla="?: f95 f20 6280"/>
              <a:gd name="f111" fmla="?: f95 f21 0"/>
            </a:gdLst>
            <a:ahLst>
              <a:ahXY gdRefX="f0" minX="f11" maxX="f12" gdRefY="f1" minY="f11" maxY="f12">
                <a:pos x="f34" y="f3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75" y="f76"/>
              </a:cxn>
            </a:cxnLst>
            <a:rect l="f36" t="f39" r="f37" b="f38"/>
            <a:pathLst>
              <a:path w="21600" h="21600">
                <a:moveTo>
                  <a:pt x="f13" y="f8"/>
                </a:moveTo>
                <a:arcTo wR="f40" hR="f41" stAng="f80" swAng="f65"/>
                <a:lnTo>
                  <a:pt x="f96" y="f97"/>
                </a:lnTo>
                <a:lnTo>
                  <a:pt x="f8" y="f14"/>
                </a:lnTo>
                <a:lnTo>
                  <a:pt x="f8" y="f15"/>
                </a:lnTo>
                <a:lnTo>
                  <a:pt x="f98" y="f99"/>
                </a:lnTo>
                <a:lnTo>
                  <a:pt x="f8" y="f16"/>
                </a:lnTo>
                <a:arcTo wR="f41" hR="f46" stAng="f81" swAng="f68"/>
                <a:lnTo>
                  <a:pt x="f100" y="f101"/>
                </a:lnTo>
                <a:lnTo>
                  <a:pt x="f14" y="f9"/>
                </a:lnTo>
                <a:lnTo>
                  <a:pt x="f15" y="f9"/>
                </a:lnTo>
                <a:lnTo>
                  <a:pt x="f102" y="f103"/>
                </a:lnTo>
                <a:lnTo>
                  <a:pt x="f16" y="f9"/>
                </a:lnTo>
                <a:arcTo wR="f46" hR="f51" stAng="f82" swAng="f71"/>
                <a:lnTo>
                  <a:pt x="f104" y="f105"/>
                </a:lnTo>
                <a:lnTo>
                  <a:pt x="f9" y="f15"/>
                </a:lnTo>
                <a:lnTo>
                  <a:pt x="f9" y="f14"/>
                </a:lnTo>
                <a:lnTo>
                  <a:pt x="f106" y="f107"/>
                </a:lnTo>
                <a:lnTo>
                  <a:pt x="f9" y="f13"/>
                </a:lnTo>
                <a:arcTo wR="f51" hR="f40" stAng="f83" swAng="f74"/>
                <a:lnTo>
                  <a:pt x="f108" y="f109"/>
                </a:lnTo>
                <a:lnTo>
                  <a:pt x="f15" y="f8"/>
                </a:lnTo>
                <a:lnTo>
                  <a:pt x="f14" y="f8"/>
                </a:lnTo>
                <a:lnTo>
                  <a:pt x="f110" y="f111"/>
                </a:lnTo>
                <a:close/>
              </a:path>
            </a:pathLst>
          </a:custGeom>
          <a:solidFill>
            <a:srgbClr val="70AD47"/>
          </a:solidFill>
          <a:ln w="12701" cap="flat">
            <a:solidFill>
              <a:srgbClr val="507E3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Pas assez vert</a:t>
            </a:r>
          </a:p>
        </p:txBody>
      </p:sp>
      <p:sp>
        <p:nvSpPr>
          <p:cNvPr id="10" name="Sun 14">
            <a:extLst>
              <a:ext uri="{FF2B5EF4-FFF2-40B4-BE49-F238E27FC236}">
                <a16:creationId xmlns:a16="http://schemas.microsoft.com/office/drawing/2014/main" id="{EEE26039-F868-4A23-B297-81D27F5636B3}"/>
              </a:ext>
            </a:extLst>
          </p:cNvPr>
          <p:cNvSpPr/>
          <p:nvPr/>
        </p:nvSpPr>
        <p:spPr>
          <a:xfrm>
            <a:off x="3964787" y="2881262"/>
            <a:ext cx="2808222" cy="1861855"/>
          </a:xfrm>
          <a:custGeom>
            <a:avLst>
              <a:gd name="f7" fmla="val 25000"/>
            </a:avLst>
            <a:gdLst>
              <a:gd name="f1" fmla="val 21600000"/>
              <a:gd name="f2" fmla="val 10800000"/>
              <a:gd name="f3" fmla="val w"/>
              <a:gd name="f4" fmla="val h"/>
              <a:gd name="f5" fmla="val ss"/>
              <a:gd name="f6" fmla="val 0"/>
              <a:gd name="f7" fmla="val 25000"/>
              <a:gd name="f8" fmla="abs f3"/>
              <a:gd name="f9" fmla="abs f4"/>
              <a:gd name="f10" fmla="abs f5"/>
              <a:gd name="f11" fmla="val f6"/>
              <a:gd name="f12" fmla="val f7"/>
              <a:gd name="f13" fmla="?: f8 f3 1"/>
              <a:gd name="f14" fmla="?: f9 f4 1"/>
              <a:gd name="f15" fmla="?: f10 f5 1"/>
              <a:gd name="f16" fmla="+- 50000 0 f12"/>
              <a:gd name="f17" fmla="*/ f13 1 21600"/>
              <a:gd name="f18" fmla="*/ f14 1 21600"/>
              <a:gd name="f19" fmla="*/ 21600 f13 1"/>
              <a:gd name="f20" fmla="*/ 21600 f14 1"/>
              <a:gd name="f21" fmla="*/ f16 30274 1"/>
              <a:gd name="f22" fmla="*/ f16 12540 1"/>
              <a:gd name="f23" fmla="*/ f16 23170 1"/>
              <a:gd name="f24" fmla="min f18 f17"/>
              <a:gd name="f25" fmla="*/ f19 1 f15"/>
              <a:gd name="f26" fmla="*/ f20 1 f15"/>
              <a:gd name="f27" fmla="*/ f21 1 32768"/>
              <a:gd name="f28" fmla="*/ f22 1 32768"/>
              <a:gd name="f29" fmla="*/ f23 1 32768"/>
              <a:gd name="f30" fmla="val f25"/>
              <a:gd name="f31" fmla="val f26"/>
              <a:gd name="f32" fmla="+- 50000 0 f27"/>
              <a:gd name="f33" fmla="+- 50000 0 f28"/>
              <a:gd name="f34" fmla="+- 50000 f29 0"/>
              <a:gd name="f35" fmla="+- 50000 0 f29"/>
              <a:gd name="f36" fmla="*/ f11 f24 1"/>
              <a:gd name="f37" fmla="+- f31 0 f11"/>
              <a:gd name="f38" fmla="+- f30 0 f11"/>
              <a:gd name="f39" fmla="*/ f32 3 1"/>
              <a:gd name="f40" fmla="*/ f33 3 1"/>
              <a:gd name="f41" fmla="*/ f30 f24 1"/>
              <a:gd name="f42" fmla="*/ f31 f24 1"/>
              <a:gd name="f43" fmla="*/ f37 1 2"/>
              <a:gd name="f44" fmla="*/ f38 1 2"/>
              <a:gd name="f45" fmla="*/ f39 1 4"/>
              <a:gd name="f46" fmla="*/ f40 1 4"/>
              <a:gd name="f47" fmla="*/ f38 18436 1"/>
              <a:gd name="f48" fmla="*/ f37 3163 1"/>
              <a:gd name="f49" fmla="*/ f38 3163 1"/>
              <a:gd name="f50" fmla="*/ f37 18436 1"/>
              <a:gd name="f51" fmla="*/ f38 f34 1"/>
              <a:gd name="f52" fmla="*/ f38 f35 1"/>
              <a:gd name="f53" fmla="*/ f38 f12 1"/>
              <a:gd name="f54" fmla="*/ f38 f16 1"/>
              <a:gd name="f55" fmla="*/ f37 f16 1"/>
              <a:gd name="f56" fmla="*/ f37 f34 1"/>
              <a:gd name="f57" fmla="*/ f37 f35 1"/>
              <a:gd name="f58" fmla="+- f11 f43 0"/>
              <a:gd name="f59" fmla="+- f11 f44 0"/>
              <a:gd name="f60" fmla="+- f45 3662 0"/>
              <a:gd name="f61" fmla="+- f46 3662 0"/>
              <a:gd name="f62" fmla="+- f46 12500 0"/>
              <a:gd name="f63" fmla="+- 100000 0 f45"/>
              <a:gd name="f64" fmla="*/ f47 1 21600"/>
              <a:gd name="f65" fmla="*/ f48 1 21600"/>
              <a:gd name="f66" fmla="*/ f49 1 21600"/>
              <a:gd name="f67" fmla="*/ f50 1 21600"/>
              <a:gd name="f68" fmla="*/ f51 1 100000"/>
              <a:gd name="f69" fmla="*/ f52 1 100000"/>
              <a:gd name="f70" fmla="*/ f38 f45 1"/>
              <a:gd name="f71" fmla="*/ f53 1 100000"/>
              <a:gd name="f72" fmla="*/ f54 1 100000"/>
              <a:gd name="f73" fmla="*/ f55 1 100000"/>
              <a:gd name="f74" fmla="*/ f56 1 100000"/>
              <a:gd name="f75" fmla="*/ f57 1 100000"/>
              <a:gd name="f76" fmla="*/ f37 f45 1"/>
              <a:gd name="f77" fmla="+- 100000 0 f60"/>
              <a:gd name="f78" fmla="+- 100000 0 f61"/>
              <a:gd name="f79" fmla="+- 100000 0 f62"/>
              <a:gd name="f80" fmla="*/ f70 1 100000"/>
              <a:gd name="f81" fmla="*/ f38 f60 1"/>
              <a:gd name="f82" fmla="*/ f38 f61 1"/>
              <a:gd name="f83" fmla="*/ f38 f62 1"/>
              <a:gd name="f84" fmla="*/ f38 f63 1"/>
              <a:gd name="f85" fmla="*/ f76 1 100000"/>
              <a:gd name="f86" fmla="*/ f37 f60 1"/>
              <a:gd name="f87" fmla="*/ f37 f61 1"/>
              <a:gd name="f88" fmla="*/ f37 f62 1"/>
              <a:gd name="f89" fmla="*/ f37 f63 1"/>
              <a:gd name="f90" fmla="*/ f69 f24 1"/>
              <a:gd name="f91" fmla="*/ f75 f24 1"/>
              <a:gd name="f92" fmla="*/ f68 f24 1"/>
              <a:gd name="f93" fmla="*/ f74 f24 1"/>
              <a:gd name="f94" fmla="*/ f58 f24 1"/>
              <a:gd name="f95" fmla="*/ f64 f24 1"/>
              <a:gd name="f96" fmla="*/ f65 f24 1"/>
              <a:gd name="f97" fmla="*/ f59 f24 1"/>
              <a:gd name="f98" fmla="*/ f66 f24 1"/>
              <a:gd name="f99" fmla="*/ f67 f24 1"/>
              <a:gd name="f100" fmla="*/ f71 f24 1"/>
              <a:gd name="f101" fmla="*/ f72 f24 1"/>
              <a:gd name="f102" fmla="*/ f73 f24 1"/>
              <a:gd name="f103" fmla="*/ f81 1 100000"/>
              <a:gd name="f104" fmla="*/ f82 1 100000"/>
              <a:gd name="f105" fmla="*/ f83 1 100000"/>
              <a:gd name="f106" fmla="*/ f84 1 100000"/>
              <a:gd name="f107" fmla="*/ f38 f77 1"/>
              <a:gd name="f108" fmla="*/ f38 f78 1"/>
              <a:gd name="f109" fmla="*/ f38 f79 1"/>
              <a:gd name="f110" fmla="*/ f86 1 100000"/>
              <a:gd name="f111" fmla="*/ f87 1 100000"/>
              <a:gd name="f112" fmla="*/ f88 1 100000"/>
              <a:gd name="f113" fmla="*/ f89 1 100000"/>
              <a:gd name="f114" fmla="*/ f37 f77 1"/>
              <a:gd name="f115" fmla="*/ f37 f78 1"/>
              <a:gd name="f116" fmla="*/ f37 f79 1"/>
              <a:gd name="f117" fmla="*/ f85 f24 1"/>
              <a:gd name="f118" fmla="*/ f80 f24 1"/>
              <a:gd name="f119" fmla="*/ f107 1 100000"/>
              <a:gd name="f120" fmla="*/ f108 1 100000"/>
              <a:gd name="f121" fmla="*/ f109 1 100000"/>
              <a:gd name="f122" fmla="*/ f114 1 100000"/>
              <a:gd name="f123" fmla="*/ f115 1 100000"/>
              <a:gd name="f124" fmla="*/ f116 1 100000"/>
              <a:gd name="f125" fmla="*/ f106 f24 1"/>
              <a:gd name="f126" fmla="*/ f112 f24 1"/>
              <a:gd name="f127" fmla="*/ f111 f24 1"/>
              <a:gd name="f128" fmla="*/ f110 f24 1"/>
              <a:gd name="f129" fmla="*/ f105 f24 1"/>
              <a:gd name="f130" fmla="*/ f104 f24 1"/>
              <a:gd name="f131" fmla="*/ f103 f24 1"/>
              <a:gd name="f132" fmla="*/ f113 f24 1"/>
              <a:gd name="f133" fmla="*/ f124 f24 1"/>
              <a:gd name="f134" fmla="*/ f119 f24 1"/>
              <a:gd name="f135" fmla="*/ f120 f24 1"/>
              <a:gd name="f136" fmla="*/ f121 f24 1"/>
              <a:gd name="f137" fmla="*/ f123 f24 1"/>
              <a:gd name="f138" fmla="*/ f122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0" t="f91" r="f92" b="f93"/>
            <a:pathLst>
              <a:path>
                <a:moveTo>
                  <a:pt x="f41" y="f94"/>
                </a:moveTo>
                <a:lnTo>
                  <a:pt x="f125" y="f133"/>
                </a:lnTo>
                <a:lnTo>
                  <a:pt x="f125" y="f126"/>
                </a:lnTo>
                <a:close/>
                <a:moveTo>
                  <a:pt x="f95" y="f96"/>
                </a:moveTo>
                <a:lnTo>
                  <a:pt x="f134" y="f127"/>
                </a:lnTo>
                <a:lnTo>
                  <a:pt x="f135" y="f128"/>
                </a:lnTo>
                <a:close/>
                <a:moveTo>
                  <a:pt x="f97" y="f36"/>
                </a:moveTo>
                <a:lnTo>
                  <a:pt x="f136" y="f117"/>
                </a:lnTo>
                <a:lnTo>
                  <a:pt x="f129" y="f117"/>
                </a:lnTo>
                <a:close/>
                <a:moveTo>
                  <a:pt x="f98" y="f96"/>
                </a:moveTo>
                <a:lnTo>
                  <a:pt x="f130" y="f128"/>
                </a:lnTo>
                <a:lnTo>
                  <a:pt x="f131" y="f127"/>
                </a:lnTo>
                <a:close/>
                <a:moveTo>
                  <a:pt x="f36" y="f94"/>
                </a:moveTo>
                <a:lnTo>
                  <a:pt x="f118" y="f126"/>
                </a:lnTo>
                <a:lnTo>
                  <a:pt x="f118" y="f133"/>
                </a:lnTo>
                <a:close/>
                <a:moveTo>
                  <a:pt x="f98" y="f99"/>
                </a:moveTo>
                <a:lnTo>
                  <a:pt x="f131" y="f137"/>
                </a:lnTo>
                <a:lnTo>
                  <a:pt x="f130" y="f138"/>
                </a:lnTo>
                <a:close/>
                <a:moveTo>
                  <a:pt x="f97" y="f42"/>
                </a:moveTo>
                <a:lnTo>
                  <a:pt x="f129" y="f132"/>
                </a:lnTo>
                <a:lnTo>
                  <a:pt x="f136" y="f132"/>
                </a:lnTo>
                <a:close/>
                <a:moveTo>
                  <a:pt x="f95" y="f99"/>
                </a:moveTo>
                <a:lnTo>
                  <a:pt x="f135" y="f138"/>
                </a:lnTo>
                <a:lnTo>
                  <a:pt x="f134" y="f137"/>
                </a:lnTo>
                <a:close/>
                <a:moveTo>
                  <a:pt x="f100" y="f94"/>
                </a:moveTo>
                <a:arcTo wR="f101" hR="f102" stAng="f2" swAng="f1"/>
                <a:close/>
              </a:path>
            </a:pathLst>
          </a:custGeom>
          <a:solidFill>
            <a:srgbClr val="C55A11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Plus de solidarité</a:t>
            </a:r>
          </a:p>
        </p:txBody>
      </p:sp>
      <p:sp>
        <p:nvSpPr>
          <p:cNvPr id="11" name="Heart 15">
            <a:extLst>
              <a:ext uri="{FF2B5EF4-FFF2-40B4-BE49-F238E27FC236}">
                <a16:creationId xmlns:a16="http://schemas.microsoft.com/office/drawing/2014/main" id="{D78D9549-A2B8-4BEF-8C94-C928F306A857}"/>
              </a:ext>
            </a:extLst>
          </p:cNvPr>
          <p:cNvSpPr/>
          <p:nvPr/>
        </p:nvSpPr>
        <p:spPr>
          <a:xfrm>
            <a:off x="6544433" y="3703164"/>
            <a:ext cx="1368253" cy="13649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abs f3"/>
              <a:gd name="f9" fmla="abs f4"/>
              <a:gd name="f10" fmla="abs f5"/>
              <a:gd name="f11" fmla="val f6"/>
              <a:gd name="f12" fmla="*/ f7 f0 1"/>
              <a:gd name="f13" fmla="?: f8 f3 1"/>
              <a:gd name="f14" fmla="?: f9 f4 1"/>
              <a:gd name="f15" fmla="?: f10 f5 1"/>
              <a:gd name="f16" fmla="*/ f12 1 f2"/>
              <a:gd name="f17" fmla="*/ f13 1 21600"/>
              <a:gd name="f18" fmla="*/ f14 1 21600"/>
              <a:gd name="f19" fmla="*/ 21600 f13 1"/>
              <a:gd name="f20" fmla="*/ 21600 f14 1"/>
              <a:gd name="f21" fmla="+- f16 0 f1"/>
              <a:gd name="f22" fmla="min f18 f17"/>
              <a:gd name="f23" fmla="*/ f19 1 f15"/>
              <a:gd name="f24" fmla="*/ f20 1 f15"/>
              <a:gd name="f25" fmla="val f23"/>
              <a:gd name="f26" fmla="val f24"/>
              <a:gd name="f27" fmla="+- f26 0 f11"/>
              <a:gd name="f28" fmla="+- f25 0 f11"/>
              <a:gd name="f29" fmla="*/ f26 f22 1"/>
              <a:gd name="f30" fmla="*/ f27 1 3"/>
              <a:gd name="f31" fmla="*/ f27 1 4"/>
              <a:gd name="f32" fmla="*/ f28 1 2"/>
              <a:gd name="f33" fmla="*/ f28 1 6"/>
              <a:gd name="f34" fmla="*/ f28 49 1"/>
              <a:gd name="f35" fmla="*/ f28 10 1"/>
              <a:gd name="f36" fmla="*/ f28 5 1"/>
              <a:gd name="f37" fmla="*/ f27 2 1"/>
              <a:gd name="f38" fmla="+- f11 f32 0"/>
              <a:gd name="f39" fmla="*/ f34 1 48"/>
              <a:gd name="f40" fmla="*/ f35 1 48"/>
              <a:gd name="f41" fmla="+- f11 0 f30"/>
              <a:gd name="f42" fmla="*/ f36 1 6"/>
              <a:gd name="f43" fmla="*/ f37 1 3"/>
              <a:gd name="f44" fmla="*/ f33 f22 1"/>
              <a:gd name="f45" fmla="*/ f31 f22 1"/>
              <a:gd name="f46" fmla="+- f38 0 f39"/>
              <a:gd name="f47" fmla="+- f38 0 f40"/>
              <a:gd name="f48" fmla="+- f38 f40 0"/>
              <a:gd name="f49" fmla="+- f38 f39 0"/>
              <a:gd name="f50" fmla="*/ f42 f22 1"/>
              <a:gd name="f51" fmla="*/ f43 f22 1"/>
              <a:gd name="f52" fmla="*/ f38 f22 1"/>
              <a:gd name="f53" fmla="*/ f41 f22 1"/>
              <a:gd name="f54" fmla="*/ f48 f22 1"/>
              <a:gd name="f55" fmla="*/ f49 f22 1"/>
              <a:gd name="f56" fmla="*/ f46 f22 1"/>
              <a:gd name="f57" fmla="*/ f47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">
                <a:pos x="f52" y="f45"/>
              </a:cxn>
            </a:cxnLst>
            <a:rect l="f44" t="f45" r="f50" b="f51"/>
            <a:pathLst>
              <a:path>
                <a:moveTo>
                  <a:pt x="f52" y="f45"/>
                </a:moveTo>
                <a:cubicBezTo>
                  <a:pt x="f54" y="f53"/>
                  <a:pt x="f55" y="f45"/>
                  <a:pt x="f52" y="f29"/>
                </a:cubicBezTo>
                <a:cubicBezTo>
                  <a:pt x="f56" y="f45"/>
                  <a:pt x="f57" y="f53"/>
                  <a:pt x="f52" y="f45"/>
                </a:cubicBezTo>
                <a:close/>
              </a:path>
            </a:pathLst>
          </a:custGeom>
          <a:solidFill>
            <a:srgbClr val="7030A0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Du concret !</a:t>
            </a:r>
          </a:p>
        </p:txBody>
      </p:sp>
      <p:sp>
        <p:nvSpPr>
          <p:cNvPr id="12" name="Scroll: Horizontal 18">
            <a:extLst>
              <a:ext uri="{FF2B5EF4-FFF2-40B4-BE49-F238E27FC236}">
                <a16:creationId xmlns:a16="http://schemas.microsoft.com/office/drawing/2014/main" id="{87BB0AA6-26FB-416D-BB02-CD48AA40443E}"/>
              </a:ext>
            </a:extLst>
          </p:cNvPr>
          <p:cNvSpPr/>
          <p:nvPr/>
        </p:nvSpPr>
        <p:spPr>
          <a:xfrm>
            <a:off x="1416387" y="3761741"/>
            <a:ext cx="2007994" cy="1643222"/>
          </a:xfrm>
          <a:custGeom>
            <a:avLst>
              <a:gd name="f12" fmla="val 12500"/>
            </a:avLst>
            <a:gdLst>
              <a:gd name="f1" fmla="val 10800000"/>
              <a:gd name="f2" fmla="val 5400000"/>
              <a:gd name="f3" fmla="val 16200000"/>
              <a:gd name="f4" fmla="val 180"/>
              <a:gd name="f5" fmla="val w"/>
              <a:gd name="f6" fmla="val h"/>
              <a:gd name="f7" fmla="val ss"/>
              <a:gd name="f8" fmla="val 0"/>
              <a:gd name="f9" fmla="+- 0 0 5400000"/>
              <a:gd name="f10" fmla="+- 0 0 10800000"/>
              <a:gd name="f11" fmla="+- 0 0 16200000"/>
              <a:gd name="f12" fmla="val 12500"/>
              <a:gd name="f13" fmla="+- 0 0 -180"/>
              <a:gd name="f14" fmla="+- 0 0 -360"/>
              <a:gd name="f15" fmla="abs f5"/>
              <a:gd name="f16" fmla="abs f6"/>
              <a:gd name="f17" fmla="abs f7"/>
              <a:gd name="f18" fmla="val f8"/>
              <a:gd name="f19" fmla="val f12"/>
              <a:gd name="f20" fmla="*/ f13 f1 1"/>
              <a:gd name="f21" fmla="*/ f14 f1 1"/>
              <a:gd name="f22" fmla="?: f15 f5 1"/>
              <a:gd name="f23" fmla="?: f16 f6 1"/>
              <a:gd name="f24" fmla="?: f17 f7 1"/>
              <a:gd name="f25" fmla="*/ f20 1 f4"/>
              <a:gd name="f26" fmla="*/ f21 1 f4"/>
              <a:gd name="f27" fmla="*/ f22 1 21600"/>
              <a:gd name="f28" fmla="*/ f23 1 21600"/>
              <a:gd name="f29" fmla="*/ 21600 f22 1"/>
              <a:gd name="f30" fmla="*/ 21600 f23 1"/>
              <a:gd name="f31" fmla="+- f25 0 f2"/>
              <a:gd name="f32" fmla="+- f26 0 f2"/>
              <a:gd name="f33" fmla="min f28 f27"/>
              <a:gd name="f34" fmla="*/ f29 1 f24"/>
              <a:gd name="f35" fmla="*/ f30 1 f24"/>
              <a:gd name="f36" fmla="val f34"/>
              <a:gd name="f37" fmla="val f35"/>
              <a:gd name="f38" fmla="*/ f18 f33 1"/>
              <a:gd name="f39" fmla="+- f37 0 f18"/>
              <a:gd name="f40" fmla="+- f36 0 f18"/>
              <a:gd name="f41" fmla="*/ f36 f33 1"/>
              <a:gd name="f42" fmla="*/ f40 1 2"/>
              <a:gd name="f43" fmla="min f40 f39"/>
              <a:gd name="f44" fmla="+- f18 f42 0"/>
              <a:gd name="f45" fmla="*/ f43 f19 1"/>
              <a:gd name="f46" fmla="*/ f45 1 100000"/>
              <a:gd name="f47" fmla="*/ f44 f33 1"/>
              <a:gd name="f48" fmla="*/ f46 1 2"/>
              <a:gd name="f49" fmla="*/ f46 1 4"/>
              <a:gd name="f50" fmla="+- f46 f46 0"/>
              <a:gd name="f51" fmla="+- f37 0 f46"/>
              <a:gd name="f52" fmla="+- f36 0 f46"/>
              <a:gd name="f53" fmla="*/ f46 f33 1"/>
              <a:gd name="f54" fmla="+- f46 f48 0"/>
              <a:gd name="f55" fmla="+- f37 0 f48"/>
              <a:gd name="f56" fmla="+- f51 0 f48"/>
              <a:gd name="f57" fmla="+- f36 0 f48"/>
              <a:gd name="f58" fmla="*/ f51 f33 1"/>
              <a:gd name="f59" fmla="*/ f48 f33 1"/>
              <a:gd name="f60" fmla="*/ f49 f33 1"/>
              <a:gd name="f61" fmla="*/ f52 f33 1"/>
              <a:gd name="f62" fmla="*/ f50 f33 1"/>
              <a:gd name="f63" fmla="*/ f57 f33 1"/>
              <a:gd name="f64" fmla="*/ f55 f33 1"/>
              <a:gd name="f65" fmla="*/ f54 f33 1"/>
              <a:gd name="f66" fmla="*/ f56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47" y="f53"/>
              </a:cxn>
              <a:cxn ang="f32">
                <a:pos x="f47" y="f58"/>
              </a:cxn>
            </a:cxnLst>
            <a:rect l="f53" t="f53" r="f63" b="f58"/>
            <a:pathLst>
              <a:path stroke="0">
                <a:moveTo>
                  <a:pt x="f41" y="f59"/>
                </a:moveTo>
                <a:arcTo wR="f59" hR="f59" stAng="f8" swAng="f2"/>
                <a:lnTo>
                  <a:pt x="f63" y="f59"/>
                </a:lnTo>
                <a:arcTo wR="f60" hR="f60" stAng="f8" swAng="f1"/>
                <a:lnTo>
                  <a:pt x="f61" y="f53"/>
                </a:lnTo>
                <a:lnTo>
                  <a:pt x="f59" y="f53"/>
                </a:lnTo>
                <a:arcTo wR="f59" hR="f59" stAng="f3" swAng="f9"/>
                <a:lnTo>
                  <a:pt x="f38" y="f64"/>
                </a:lnTo>
                <a:arcTo wR="f59" hR="f59" stAng="f1" swAng="f10"/>
                <a:lnTo>
                  <a:pt x="f53" y="f58"/>
                </a:lnTo>
                <a:lnTo>
                  <a:pt x="f63" y="f58"/>
                </a:lnTo>
                <a:arcTo wR="f59" hR="f59" stAng="f2" swAng="f9"/>
                <a:close/>
                <a:moveTo>
                  <a:pt x="f59" y="f62"/>
                </a:moveTo>
                <a:arcTo wR="f59" hR="f59" stAng="f2" swAng="f9"/>
                <a:arcTo wR="f60" hR="f60" stAng="f8" swAng="f10"/>
                <a:close/>
              </a:path>
              <a:path stroke="0">
                <a:moveTo>
                  <a:pt x="f59" y="f62"/>
                </a:moveTo>
                <a:arcTo wR="f59" hR="f59" stAng="f2" swAng="f9"/>
                <a:arcTo wR="f60" hR="f60" stAng="f8" swAng="f10"/>
                <a:close/>
                <a:moveTo>
                  <a:pt x="f63" y="f53"/>
                </a:moveTo>
                <a:arcTo wR="f59" hR="f59" stAng="f2" swAng="f11"/>
                <a:arcTo wR="f60" hR="f60" stAng="f1" swAng="f10"/>
                <a:close/>
              </a:path>
              <a:path fill="none">
                <a:moveTo>
                  <a:pt x="f38" y="f65"/>
                </a:moveTo>
                <a:arcTo wR="f59" hR="f59" stAng="f1" swAng="f2"/>
                <a:lnTo>
                  <a:pt x="f61" y="f53"/>
                </a:lnTo>
                <a:lnTo>
                  <a:pt x="f61" y="f59"/>
                </a:lnTo>
                <a:arcTo wR="f59" hR="f59" stAng="f1" swAng="f1"/>
                <a:lnTo>
                  <a:pt x="f41" y="f66"/>
                </a:lnTo>
                <a:arcTo wR="f59" hR="f59" stAng="f8" swAng="f2"/>
                <a:lnTo>
                  <a:pt x="f53" y="f58"/>
                </a:lnTo>
                <a:lnTo>
                  <a:pt x="f53" y="f64"/>
                </a:lnTo>
                <a:arcTo wR="f59" hR="f59" stAng="f8" swAng="f1"/>
                <a:close/>
                <a:moveTo>
                  <a:pt x="f61" y="f53"/>
                </a:moveTo>
                <a:lnTo>
                  <a:pt x="f63" y="f53"/>
                </a:lnTo>
                <a:arcTo wR="f59" hR="f59" stAng="f2" swAng="f9"/>
                <a:moveTo>
                  <a:pt x="f63" y="f53"/>
                </a:moveTo>
                <a:lnTo>
                  <a:pt x="f63" y="f59"/>
                </a:lnTo>
                <a:arcTo wR="f60" hR="f60" stAng="f8" swAng="f1"/>
                <a:moveTo>
                  <a:pt x="f59" y="f62"/>
                </a:moveTo>
                <a:lnTo>
                  <a:pt x="f59" y="f65"/>
                </a:lnTo>
                <a:arcTo wR="f60" hR="f60" stAng="f1" swAng="f1"/>
                <a:arcTo wR="f59" hR="f59" stAng="f8" swAng="f1"/>
                <a:moveTo>
                  <a:pt x="f53" y="f65"/>
                </a:moveTo>
                <a:lnTo>
                  <a:pt x="f53" y="f58"/>
                </a:lnTo>
              </a:path>
            </a:pathLst>
          </a:custGeom>
          <a:solidFill>
            <a:srgbClr val="70AD47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C’est moi la tête de liste !</a:t>
            </a:r>
          </a:p>
        </p:txBody>
      </p:sp>
      <p:sp>
        <p:nvSpPr>
          <p:cNvPr id="13" name="Speech Bubble: Oval 19">
            <a:extLst>
              <a:ext uri="{FF2B5EF4-FFF2-40B4-BE49-F238E27FC236}">
                <a16:creationId xmlns:a16="http://schemas.microsoft.com/office/drawing/2014/main" id="{15A3044C-489B-4334-8882-B6F91CE95FAE}"/>
              </a:ext>
            </a:extLst>
          </p:cNvPr>
          <p:cNvSpPr/>
          <p:nvPr/>
        </p:nvSpPr>
        <p:spPr>
          <a:xfrm>
            <a:off x="3070716" y="2656932"/>
            <a:ext cx="1260765" cy="1034469"/>
          </a:xfrm>
          <a:custGeom>
            <a:avLst>
              <a:gd name="f0" fmla="val 6300"/>
              <a:gd name="f1" fmla="val 2430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+- 0 0 180"/>
              <a:gd name="f15" fmla="+- 0 0 -194"/>
              <a:gd name="f16" fmla="*/ f6 1 21600"/>
              <a:gd name="f17" fmla="*/ f7 1 21600"/>
              <a:gd name="f18" fmla="*/ f8 1 180"/>
              <a:gd name="f19" fmla="pin -2147483647 f0 2147483647"/>
              <a:gd name="f20" fmla="pin -2147483647 f1 2147483647"/>
              <a:gd name="f21" fmla="+- f12 0 f11"/>
              <a:gd name="f22" fmla="*/ f13 f3 1"/>
              <a:gd name="f23" fmla="*/ f14 f3 1"/>
              <a:gd name="f24" fmla="*/ f15 f3 1"/>
              <a:gd name="f25" fmla="+- f19 0 10800"/>
              <a:gd name="f26" fmla="+- f20 0 10800"/>
              <a:gd name="f27" fmla="*/ f19 f16 1"/>
              <a:gd name="f28" fmla="*/ f20 f17 1"/>
              <a:gd name="f29" fmla="*/ 3200 f16 1"/>
              <a:gd name="f30" fmla="*/ 18400 f16 1"/>
              <a:gd name="f31" fmla="*/ 18400 f17 1"/>
              <a:gd name="f32" fmla="*/ 3200 f17 1"/>
              <a:gd name="f33" fmla="*/ f21 1 2"/>
              <a:gd name="f34" fmla="*/ 3160 f16 1"/>
              <a:gd name="f35" fmla="*/ 3160 f17 1"/>
              <a:gd name="f36" fmla="*/ f22 1 f5"/>
              <a:gd name="f37" fmla="*/ 18440 f17 1"/>
              <a:gd name="f38" fmla="*/ f23 1 f5"/>
              <a:gd name="f39" fmla="*/ 18440 f16 1"/>
              <a:gd name="f40" fmla="*/ f24 1 f5"/>
              <a:gd name="f41" fmla="*/ f25 f25 1"/>
              <a:gd name="f42" fmla="*/ f26 f26 1"/>
              <a:gd name="f43" fmla="+- 0 0 f26"/>
              <a:gd name="f44" fmla="+- 0 0 f25"/>
              <a:gd name="f45" fmla="+- f11 f33 0"/>
              <a:gd name="f46" fmla="*/ f33 f33 1"/>
              <a:gd name="f47" fmla="+- f36 0 f4"/>
              <a:gd name="f48" fmla="+- f38 0 f4"/>
              <a:gd name="f49" fmla="+- f40 0 f4"/>
              <a:gd name="f50" fmla="+- f41 f42 0"/>
              <a:gd name="f51" fmla="at2 f43 f44"/>
              <a:gd name="f52" fmla="sqrt f50"/>
              <a:gd name="f53" fmla="+- f51 f4 0"/>
              <a:gd name="f54" fmla="+- f52 0 10800"/>
              <a:gd name="f55" fmla="*/ f53 f8 1"/>
              <a:gd name="f56" fmla="*/ f55 1 f3"/>
              <a:gd name="f57" fmla="+- 0 0 f56"/>
              <a:gd name="f58" fmla="val f57"/>
              <a:gd name="f59" fmla="*/ f58 1 f18"/>
              <a:gd name="f60" fmla="+- f59 0 10"/>
              <a:gd name="f61" fmla="+- f59 10 0"/>
              <a:gd name="f62" fmla="*/ f59 f18 1"/>
              <a:gd name="f63" fmla="+- 0 0 f62"/>
              <a:gd name="f64" fmla="*/ f60 f18 1"/>
              <a:gd name="f65" fmla="*/ f61 f18 1"/>
              <a:gd name="f66" fmla="*/ f63 f3 1"/>
              <a:gd name="f67" fmla="+- 0 0 f64"/>
              <a:gd name="f68" fmla="+- 0 0 f65"/>
              <a:gd name="f69" fmla="*/ f66 1 f8"/>
              <a:gd name="f70" fmla="*/ f67 f3 1"/>
              <a:gd name="f71" fmla="*/ f68 f3 1"/>
              <a:gd name="f72" fmla="+- f69 0 f4"/>
              <a:gd name="f73" fmla="*/ f70 1 f8"/>
              <a:gd name="f74" fmla="*/ f71 1 f8"/>
              <a:gd name="f75" fmla="sin 1 f72"/>
              <a:gd name="f76" fmla="cos 1 f72"/>
              <a:gd name="f77" fmla="+- f73 0 f4"/>
              <a:gd name="f78" fmla="+- f74 0 f4"/>
              <a:gd name="f79" fmla="+- 0 0 f75"/>
              <a:gd name="f80" fmla="+- 0 0 f76"/>
              <a:gd name="f81" fmla="sin 1 f77"/>
              <a:gd name="f82" fmla="cos 1 f77"/>
              <a:gd name="f83" fmla="sin 1 f78"/>
              <a:gd name="f84" fmla="cos 1 f78"/>
              <a:gd name="f85" fmla="*/ 10800 f79 1"/>
              <a:gd name="f86" fmla="*/ 10800 f80 1"/>
              <a:gd name="f87" fmla="+- 0 0 f81"/>
              <a:gd name="f88" fmla="+- 0 0 f82"/>
              <a:gd name="f89" fmla="+- 0 0 f83"/>
              <a:gd name="f90" fmla="+- 0 0 f84"/>
              <a:gd name="f91" fmla="+- f85 10800 0"/>
              <a:gd name="f92" fmla="+- f86 10800 0"/>
              <a:gd name="f93" fmla="*/ 10800 f87 1"/>
              <a:gd name="f94" fmla="*/ 10800 f88 1"/>
              <a:gd name="f95" fmla="*/ 10800 f89 1"/>
              <a:gd name="f96" fmla="*/ 10800 f90 1"/>
              <a:gd name="f97" fmla="?: f54 f19 f91"/>
              <a:gd name="f98" fmla="?: f54 f20 f92"/>
              <a:gd name="f99" fmla="+- f93 10800 0"/>
              <a:gd name="f100" fmla="+- f94 10800 0"/>
              <a:gd name="f101" fmla="+- f95 10800 0"/>
              <a:gd name="f102" fmla="+- f96 10800 0"/>
              <a:gd name="f103" fmla="+- f101 0 f45"/>
              <a:gd name="f104" fmla="+- f102 0 f45"/>
              <a:gd name="f105" fmla="+- f99 0 f45"/>
              <a:gd name="f106" fmla="+- f100 0 f45"/>
              <a:gd name="f107" fmla="*/ f97 f16 1"/>
              <a:gd name="f108" fmla="*/ f98 f17 1"/>
              <a:gd name="f109" fmla="at2 f103 f104"/>
              <a:gd name="f110" fmla="at2 f105 f106"/>
              <a:gd name="f111" fmla="+- f109 f4 0"/>
              <a:gd name="f112" fmla="+- f110 f4 0"/>
              <a:gd name="f113" fmla="*/ f111 f8 1"/>
              <a:gd name="f114" fmla="*/ f112 f8 1"/>
              <a:gd name="f115" fmla="*/ f113 1 f3"/>
              <a:gd name="f116" fmla="*/ f114 1 f3"/>
              <a:gd name="f117" fmla="+- 0 0 f115"/>
              <a:gd name="f118" fmla="+- 0 0 f116"/>
              <a:gd name="f119" fmla="+- 0 0 f117"/>
              <a:gd name="f120" fmla="+- 0 0 f118"/>
              <a:gd name="f121" fmla="*/ f119 f3 1"/>
              <a:gd name="f122" fmla="*/ f120 f3 1"/>
              <a:gd name="f123" fmla="*/ f121 1 f8"/>
              <a:gd name="f124" fmla="*/ f122 1 f8"/>
              <a:gd name="f125" fmla="+- f123 0 f4"/>
              <a:gd name="f126" fmla="+- f124 0 f4"/>
              <a:gd name="f127" fmla="cos 1 f125"/>
              <a:gd name="f128" fmla="sin 1 f125"/>
              <a:gd name="f129" fmla="+- f126 0 f125"/>
              <a:gd name="f130" fmla="+- 0 0 f127"/>
              <a:gd name="f131" fmla="+- 0 0 f128"/>
              <a:gd name="f132" fmla="+- f129 f2 0"/>
              <a:gd name="f133" fmla="*/ f33 f130 1"/>
              <a:gd name="f134" fmla="*/ f33 f131 1"/>
              <a:gd name="f135" fmla="?: f129 f129 f132"/>
              <a:gd name="f136" fmla="*/ f133 f133 1"/>
              <a:gd name="f137" fmla="*/ f134 f134 1"/>
              <a:gd name="f138" fmla="+- f136 f137 0"/>
              <a:gd name="f139" fmla="sqrt f138"/>
              <a:gd name="f140" fmla="*/ f46 1 f139"/>
              <a:gd name="f141" fmla="*/ f130 f140 1"/>
              <a:gd name="f142" fmla="*/ f131 f140 1"/>
              <a:gd name="f143" fmla="+- f45 0 f141"/>
              <a:gd name="f144" fmla="+- f45 0 f142"/>
            </a:gdLst>
            <a:ahLst>
              <a:ahXY gdRefX="f0" minX="f9" maxX="f10" gdRefY="f1" minY="f9" maxY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4" y="f35"/>
              </a:cxn>
              <a:cxn ang="f48">
                <a:pos x="f34" y="f37"/>
              </a:cxn>
              <a:cxn ang="f48">
                <a:pos x="f39" y="f37"/>
              </a:cxn>
              <a:cxn ang="f47">
                <a:pos x="f39" y="f35"/>
              </a:cxn>
              <a:cxn ang="f49">
                <a:pos x="f107" y="f108"/>
              </a:cxn>
            </a:cxnLst>
            <a:rect l="f29" t="f32" r="f30" b="f31"/>
            <a:pathLst>
              <a:path w="21600" h="21600">
                <a:moveTo>
                  <a:pt x="f143" y="f144"/>
                </a:moveTo>
                <a:arcTo wR="f33" hR="f33" stAng="f125" swAng="f135"/>
                <a:lnTo>
                  <a:pt x="f97" y="f98"/>
                </a:lnTo>
                <a:close/>
              </a:path>
            </a:pathLst>
          </a:custGeom>
          <a:solidFill>
            <a:srgbClr val="F4B183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Non moi !</a:t>
            </a:r>
          </a:p>
        </p:txBody>
      </p:sp>
      <p:sp>
        <p:nvSpPr>
          <p:cNvPr id="14" name="Flowchart: Sequential Access Storage 20">
            <a:extLst>
              <a:ext uri="{FF2B5EF4-FFF2-40B4-BE49-F238E27FC236}">
                <a16:creationId xmlns:a16="http://schemas.microsoft.com/office/drawing/2014/main" id="{E5F27914-52E8-4366-9CCB-C6FB4BA40FF2}"/>
              </a:ext>
            </a:extLst>
          </p:cNvPr>
          <p:cNvSpPr/>
          <p:nvPr/>
        </p:nvSpPr>
        <p:spPr>
          <a:xfrm>
            <a:off x="137315" y="3543007"/>
            <a:ext cx="1123825" cy="90482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val f6"/>
              <a:gd name="f12" fmla="+- 2700000 f1 0"/>
              <a:gd name="f13" fmla="?: f8 f3 1"/>
              <a:gd name="f14" fmla="?: f9 f4 1"/>
              <a:gd name="f15" fmla="?: f10 f5 1"/>
              <a:gd name="f16" fmla="*/ f12 f7 1"/>
              <a:gd name="f17" fmla="*/ f13 1 21600"/>
              <a:gd name="f18" fmla="*/ f14 1 21600"/>
              <a:gd name="f19" fmla="*/ 21600 f13 1"/>
              <a:gd name="f20" fmla="*/ 21600 f14 1"/>
              <a:gd name="f21" fmla="*/ f16 1 f0"/>
              <a:gd name="f22" fmla="min f18 f17"/>
              <a:gd name="f23" fmla="*/ f19 1 f15"/>
              <a:gd name="f24" fmla="*/ f20 1 f15"/>
              <a:gd name="f25" fmla="+- 0 0 f21"/>
              <a:gd name="f26" fmla="val f23"/>
              <a:gd name="f27" fmla="val f24"/>
              <a:gd name="f28" fmla="+- 0 0 f25"/>
              <a:gd name="f29" fmla="+- f27 0 f11"/>
              <a:gd name="f30" fmla="+- f26 0 f11"/>
              <a:gd name="f31" fmla="*/ f28 f0 1"/>
              <a:gd name="f32" fmla="*/ f27 f22 1"/>
              <a:gd name="f33" fmla="*/ f26 f22 1"/>
              <a:gd name="f34" fmla="*/ f29 1 2"/>
              <a:gd name="f35" fmla="*/ f30 1 2"/>
              <a:gd name="f36" fmla="*/ f31 1 f7"/>
              <a:gd name="f37" fmla="+- 0 0 f30"/>
              <a:gd name="f38" fmla="+- 0 0 f29"/>
              <a:gd name="f39" fmla="+- f11 f34 0"/>
              <a:gd name="f40" fmla="+- f11 f35 0"/>
              <a:gd name="f41" fmla="+- f36 0 f1"/>
              <a:gd name="f42" fmla="+- 0 0 f37"/>
              <a:gd name="f43" fmla="+- 0 0 f38"/>
              <a:gd name="f44" fmla="*/ f35 f22 1"/>
              <a:gd name="f45" fmla="*/ f34 f22 1"/>
              <a:gd name="f46" fmla="cos 1 f41"/>
              <a:gd name="f47" fmla="sin 1 f41"/>
              <a:gd name="f48" fmla="at2 f42 f43"/>
              <a:gd name="f49" fmla="*/ f40 f22 1"/>
              <a:gd name="f50" fmla="+- 0 0 f46"/>
              <a:gd name="f51" fmla="+- 0 0 f47"/>
              <a:gd name="f52" fmla="+- f48 f1 0"/>
              <a:gd name="f53" fmla="+- 0 0 f50"/>
              <a:gd name="f54" fmla="+- 0 0 f51"/>
              <a:gd name="f55" fmla="*/ f52 f7 1"/>
              <a:gd name="f56" fmla="*/ f53 f35 1"/>
              <a:gd name="f57" fmla="*/ f54 f34 1"/>
              <a:gd name="f58" fmla="*/ f55 1 f0"/>
              <a:gd name="f59" fmla="+- f40 0 f56"/>
              <a:gd name="f60" fmla="+- f40 f56 0"/>
              <a:gd name="f61" fmla="+- f39 0 f57"/>
              <a:gd name="f62" fmla="+- f39 f57 0"/>
              <a:gd name="f63" fmla="+- 0 0 f58"/>
              <a:gd name="f64" fmla="val f63"/>
              <a:gd name="f65" fmla="*/ f59 f22 1"/>
              <a:gd name="f66" fmla="*/ f61 f22 1"/>
              <a:gd name="f67" fmla="*/ f60 f22 1"/>
              <a:gd name="f68" fmla="*/ f62 f22 1"/>
              <a:gd name="f69" fmla="+- 0 0 f64"/>
              <a:gd name="f70" fmla="*/ f69 f0 1"/>
              <a:gd name="f71" fmla="*/ f70 1 f7"/>
              <a:gd name="f72" fmla="+- f71 0 f1"/>
              <a:gd name="f73" fmla="+- f2 f72 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5" t="f66" r="f67" b="f68"/>
            <a:pathLst>
              <a:path>
                <a:moveTo>
                  <a:pt x="f49" y="f32"/>
                </a:moveTo>
                <a:arcTo wR="f44" hR="f45" stAng="f1" swAng="f73"/>
                <a:lnTo>
                  <a:pt x="f33" y="f68"/>
                </a:lnTo>
                <a:lnTo>
                  <a:pt x="f33" y="f32"/>
                </a:lnTo>
                <a:close/>
              </a:path>
            </a:pathLst>
          </a:custGeom>
          <a:solidFill>
            <a:srgbClr val="FFE699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Non c’est moi </a:t>
            </a:r>
            <a:r>
              <a:rPr lang="fr-FR" sz="1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!</a:t>
            </a:r>
          </a:p>
        </p:txBody>
      </p:sp>
      <p:sp>
        <p:nvSpPr>
          <p:cNvPr id="15" name="Cloud 21">
            <a:extLst>
              <a:ext uri="{FF2B5EF4-FFF2-40B4-BE49-F238E27FC236}">
                <a16:creationId xmlns:a16="http://schemas.microsoft.com/office/drawing/2014/main" id="{12001618-CE1D-4133-A504-4CCDB6388ADA}"/>
              </a:ext>
            </a:extLst>
          </p:cNvPr>
          <p:cNvSpPr/>
          <p:nvPr/>
        </p:nvSpPr>
        <p:spPr>
          <a:xfrm>
            <a:off x="8993394" y="4962493"/>
            <a:ext cx="1875891" cy="11129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3200"/>
              <a:gd name="f7" fmla="+- 0 0 11429249"/>
              <a:gd name="f8" fmla="+- 0 0 8646143"/>
              <a:gd name="f9" fmla="+- 0 0 8748475"/>
              <a:gd name="f10" fmla="+- 0 0 7859163"/>
              <a:gd name="f11" fmla="+- 0 0 4722533"/>
              <a:gd name="f12" fmla="+- 0 0 2776035"/>
              <a:gd name="f13" fmla="+- 0 0 16496525"/>
              <a:gd name="f14" fmla="+- 0 0 14809710"/>
              <a:gd name="f15" fmla="+- 0 0 4217541"/>
              <a:gd name="f16" fmla="+- 0 0 824660"/>
              <a:gd name="f17" fmla="+- 0 0 8950887"/>
              <a:gd name="f18" fmla="+- 0 0 9809656"/>
              <a:gd name="f19" fmla="+- 0 0 4002417"/>
              <a:gd name="f20" fmla="val 3900"/>
              <a:gd name="f21" fmla="val 14370"/>
              <a:gd name="f22" fmla="val 6753"/>
              <a:gd name="f23" fmla="val 9190"/>
              <a:gd name="f24" fmla="val 7426832"/>
              <a:gd name="f25" fmla="val 5333"/>
              <a:gd name="f26" fmla="val 7267"/>
              <a:gd name="f27" fmla="val 5396714"/>
              <a:gd name="f28" fmla="val 4365"/>
              <a:gd name="f29" fmla="val 5945"/>
              <a:gd name="f30" fmla="val 5983381"/>
              <a:gd name="f31" fmla="val 4857"/>
              <a:gd name="f32" fmla="val 6595"/>
              <a:gd name="f33" fmla="val 7034504"/>
              <a:gd name="f34" fmla="val 7273"/>
              <a:gd name="f35" fmla="val 6541615"/>
              <a:gd name="f36" fmla="val 6775"/>
              <a:gd name="f37" fmla="val 9220"/>
              <a:gd name="f38" fmla="val 7816140"/>
              <a:gd name="f39" fmla="val 5785"/>
              <a:gd name="f40" fmla="val 7867"/>
              <a:gd name="f41" fmla="val 37501"/>
              <a:gd name="f42" fmla="val 6842000"/>
              <a:gd name="f43" fmla="val 6752"/>
              <a:gd name="f44" fmla="val 9215"/>
              <a:gd name="f45" fmla="val 1347096"/>
              <a:gd name="f46" fmla="val 6910353"/>
              <a:gd name="f47" fmla="val 7720"/>
              <a:gd name="f48" fmla="val 10543"/>
              <a:gd name="f49" fmla="val 3974558"/>
              <a:gd name="f50" fmla="val 4542661"/>
              <a:gd name="f51" fmla="val 4360"/>
              <a:gd name="f52" fmla="val 5918"/>
              <a:gd name="f53" fmla="val 8804134"/>
              <a:gd name="f54" fmla="val 4345"/>
              <a:gd name="f55" fmla="val 9151131"/>
              <a:gd name="f56" fmla="val 4693"/>
              <a:gd name="f57" fmla="val 26177"/>
              <a:gd name="f58" fmla="val 5204520"/>
              <a:gd name="f59" fmla="val 1585770"/>
              <a:gd name="f60" fmla="val 6928"/>
              <a:gd name="f61" fmla="val 34899"/>
              <a:gd name="f62" fmla="val 4416628"/>
              <a:gd name="f63" fmla="val 686848"/>
              <a:gd name="f64" fmla="val 16478"/>
              <a:gd name="f65" fmla="val 39090"/>
              <a:gd name="f66" fmla="val 8257448"/>
              <a:gd name="f67" fmla="val 844866"/>
              <a:gd name="f68" fmla="val 28827"/>
              <a:gd name="f69" fmla="val 34751"/>
              <a:gd name="f70" fmla="val 387196"/>
              <a:gd name="f71" fmla="val 959901"/>
              <a:gd name="f72" fmla="val 34129"/>
              <a:gd name="f73" fmla="val 22954"/>
              <a:gd name="f74" fmla="val 4255042"/>
              <a:gd name="f75" fmla="val 41798"/>
              <a:gd name="f76" fmla="val 15354"/>
              <a:gd name="f77" fmla="val 1819082"/>
              <a:gd name="f78" fmla="val 1665090"/>
              <a:gd name="f79" fmla="val 38324"/>
              <a:gd name="f80" fmla="val 5426"/>
              <a:gd name="f81" fmla="val 891534"/>
              <a:gd name="f82" fmla="val 29078"/>
              <a:gd name="f83" fmla="val 3952"/>
              <a:gd name="f84" fmla="val 1091722"/>
              <a:gd name="f85" fmla="val 22141"/>
              <a:gd name="f86" fmla="val 4720"/>
              <a:gd name="f87" fmla="val 1061181"/>
              <a:gd name="f88" fmla="val 14000"/>
              <a:gd name="f89" fmla="val 5192"/>
              <a:gd name="f90" fmla="val 739161"/>
              <a:gd name="f91" fmla="val 4127"/>
              <a:gd name="f92" fmla="val 15789"/>
              <a:gd name="f93" fmla="val 9459261"/>
              <a:gd name="f94" fmla="val 711490"/>
              <a:gd name="f95" fmla="+- 0 0 -90"/>
              <a:gd name="f96" fmla="+- 0 0 -180"/>
              <a:gd name="f97" fmla="+- 0 0 -270"/>
              <a:gd name="f98" fmla="+- 0 0 -360"/>
              <a:gd name="f99" fmla="*/ f3 1 43200"/>
              <a:gd name="f100" fmla="*/ f4 1 43200"/>
              <a:gd name="f101" fmla="val f5"/>
              <a:gd name="f102" fmla="val f6"/>
              <a:gd name="f103" fmla="*/ f95 f0 1"/>
              <a:gd name="f104" fmla="*/ f96 f0 1"/>
              <a:gd name="f105" fmla="*/ f97 f0 1"/>
              <a:gd name="f106" fmla="*/ f98 f0 1"/>
              <a:gd name="f107" fmla="+- f102 0 f101"/>
              <a:gd name="f108" fmla="*/ f103 1 f2"/>
              <a:gd name="f109" fmla="*/ f104 1 f2"/>
              <a:gd name="f110" fmla="*/ f105 1 f2"/>
              <a:gd name="f111" fmla="*/ f106 1 f2"/>
              <a:gd name="f112" fmla="*/ f107 1 2"/>
              <a:gd name="f113" fmla="*/ f107 1 43200"/>
              <a:gd name="f114" fmla="*/ f107 2977 1"/>
              <a:gd name="f115" fmla="*/ f107 3262 1"/>
              <a:gd name="f116" fmla="*/ f107 17087 1"/>
              <a:gd name="f117" fmla="*/ f107 17337 1"/>
              <a:gd name="f118" fmla="*/ f107 67 1"/>
              <a:gd name="f119" fmla="*/ f107 21577 1"/>
              <a:gd name="f120" fmla="*/ f107 21582 1"/>
              <a:gd name="f121" fmla="*/ f107 1235 1"/>
              <a:gd name="f122" fmla="+- f108 0 f1"/>
              <a:gd name="f123" fmla="+- f109 0 f1"/>
              <a:gd name="f124" fmla="+- f110 0 f1"/>
              <a:gd name="f125" fmla="+- f111 0 f1"/>
              <a:gd name="f126" fmla="+- f101 f112 0"/>
              <a:gd name="f127" fmla="*/ f114 1 21600"/>
              <a:gd name="f128" fmla="*/ f115 1 21600"/>
              <a:gd name="f129" fmla="*/ f116 1 21600"/>
              <a:gd name="f130" fmla="*/ f117 1 21600"/>
              <a:gd name="f131" fmla="*/ f118 1 21600"/>
              <a:gd name="f132" fmla="*/ f119 1 21600"/>
              <a:gd name="f133" fmla="*/ f120 1 21600"/>
              <a:gd name="f134" fmla="*/ f121 1 21600"/>
              <a:gd name="f135" fmla="*/ f133 1 f113"/>
              <a:gd name="f136" fmla="*/ f126 1 f113"/>
              <a:gd name="f137" fmla="*/ f132 1 f113"/>
              <a:gd name="f138" fmla="*/ f131 1 f113"/>
              <a:gd name="f139" fmla="*/ f134 1 f113"/>
              <a:gd name="f140" fmla="*/ f127 1 f113"/>
              <a:gd name="f141" fmla="*/ f129 1 f113"/>
              <a:gd name="f142" fmla="*/ f128 1 f113"/>
              <a:gd name="f143" fmla="*/ f130 1 f113"/>
              <a:gd name="f144" fmla="*/ f140 f99 1"/>
              <a:gd name="f145" fmla="*/ f141 f99 1"/>
              <a:gd name="f146" fmla="*/ f143 f100 1"/>
              <a:gd name="f147" fmla="*/ f142 f100 1"/>
              <a:gd name="f148" fmla="*/ f135 f99 1"/>
              <a:gd name="f149" fmla="*/ f136 f100 1"/>
              <a:gd name="f150" fmla="*/ f136 f99 1"/>
              <a:gd name="f151" fmla="*/ f137 f100 1"/>
              <a:gd name="f152" fmla="*/ f138 f99 1"/>
              <a:gd name="f153" fmla="*/ f139 f10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2">
                <a:pos x="f148" y="f149"/>
              </a:cxn>
              <a:cxn ang="f123">
                <a:pos x="f150" y="f151"/>
              </a:cxn>
              <a:cxn ang="f124">
                <a:pos x="f152" y="f149"/>
              </a:cxn>
              <a:cxn ang="f125">
                <a:pos x="f150" y="f153"/>
              </a:cxn>
            </a:cxnLst>
            <a:rect l="f144" t="f147" r="f145" b="f146"/>
            <a:pathLst>
              <a:path w="43200" h="43200">
                <a:moveTo>
                  <a:pt x="f20" y="f21"/>
                </a:moveTo>
                <a:arcTo wR="f22" hR="f23" stAng="f7" swAng="f24"/>
                <a:arcTo wR="f25" hR="f26" stAng="f8" swAng="f27"/>
                <a:arcTo wR="f28" hR="f29" stAng="f9" swAng="f30"/>
                <a:arcTo wR="f31" hR="f32" stAng="f10" swAng="f33"/>
                <a:arcTo wR="f25" hR="f34" stAng="f11" swAng="f35"/>
                <a:arcTo wR="f36" hR="f37" stAng="f12" swAng="f38"/>
                <a:arcTo wR="f39" hR="f40" stAng="f41" swAng="f42"/>
                <a:arcTo wR="f43" hR="f44" stAng="f45" swAng="f46"/>
                <a:arcTo wR="f47" hR="f48" stAng="f49" swAng="f50"/>
                <a:arcTo wR="f51" hR="f52" stAng="f13" swAng="f53"/>
                <a:arcTo wR="f54" hR="f29" stAng="f14" swAng="f55"/>
                <a:close/>
              </a:path>
              <a:path w="43200" h="43200" fill="none">
                <a:moveTo>
                  <a:pt x="f56" y="f57"/>
                </a:moveTo>
                <a:arcTo wR="f54" hR="f29" stAng="f58" swAng="f59"/>
                <a:moveTo>
                  <a:pt x="f60" y="f61"/>
                </a:moveTo>
                <a:arcTo wR="f51" hR="f52" stAng="f62" swAng="f63"/>
                <a:moveTo>
                  <a:pt x="f64" y="f65"/>
                </a:moveTo>
                <a:arcTo wR="f43" hR="f44" stAng="f66" swAng="f67"/>
                <a:moveTo>
                  <a:pt x="f68" y="f69"/>
                </a:moveTo>
                <a:arcTo wR="f43" hR="f44" stAng="f70" swAng="f71"/>
                <a:moveTo>
                  <a:pt x="f72" y="f73"/>
                </a:moveTo>
                <a:arcTo wR="f39" hR="f40" stAng="f15" swAng="f74"/>
                <a:moveTo>
                  <a:pt x="f75" y="f76"/>
                </a:moveTo>
                <a:arcTo wR="f25" hR="f34" stAng="f77" swAng="f78"/>
                <a:moveTo>
                  <a:pt x="f79" y="f80"/>
                </a:moveTo>
                <a:arcTo wR="f31" hR="f32" stAng="f16" swAng="f81"/>
                <a:moveTo>
                  <a:pt x="f82" y="f83"/>
                </a:moveTo>
                <a:arcTo wR="f31" hR="f32" stAng="f17" swAng="f84"/>
                <a:moveTo>
                  <a:pt x="f85" y="f86"/>
                </a:moveTo>
                <a:arcTo wR="f28" hR="f29" stAng="f18" swAng="f87"/>
                <a:moveTo>
                  <a:pt x="f88" y="f89"/>
                </a:moveTo>
                <a:arcTo wR="f22" hR="f23" stAng="f19" swAng="f90"/>
                <a:moveTo>
                  <a:pt x="f91" y="f92"/>
                </a:moveTo>
                <a:arcTo wR="f22" hR="f23" stAng="f93" swAng="f94"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Fdm</a:t>
            </a:r>
            <a:r>
              <a:rPr lang="fr-FR" sz="1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depuis quand ?</a:t>
            </a:r>
          </a:p>
        </p:txBody>
      </p:sp>
      <p:sp>
        <p:nvSpPr>
          <p:cNvPr id="16" name="Explosion: 14 Points 22">
            <a:extLst>
              <a:ext uri="{FF2B5EF4-FFF2-40B4-BE49-F238E27FC236}">
                <a16:creationId xmlns:a16="http://schemas.microsoft.com/office/drawing/2014/main" id="{BF412AEE-ECED-4519-A41B-93B635F345EA}"/>
              </a:ext>
            </a:extLst>
          </p:cNvPr>
          <p:cNvSpPr/>
          <p:nvPr/>
        </p:nvSpPr>
        <p:spPr>
          <a:xfrm>
            <a:off x="2569939" y="5404963"/>
            <a:ext cx="2092604" cy="154875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1462"/>
              <a:gd name="f8" fmla="val 4342"/>
              <a:gd name="f9" fmla="val 14790"/>
              <a:gd name="f10" fmla="val 14525"/>
              <a:gd name="f11" fmla="val 5777"/>
              <a:gd name="f12" fmla="val 18007"/>
              <a:gd name="f13" fmla="val 3172"/>
              <a:gd name="f14" fmla="val 16380"/>
              <a:gd name="f15" fmla="val 6532"/>
              <a:gd name="f16" fmla="val 6645"/>
              <a:gd name="f17" fmla="val 16985"/>
              <a:gd name="f18" fmla="val 9402"/>
              <a:gd name="f19" fmla="val 18270"/>
              <a:gd name="f20" fmla="val 11290"/>
              <a:gd name="f21" fmla="val 12310"/>
              <a:gd name="f22" fmla="val 18877"/>
              <a:gd name="f23" fmla="val 15632"/>
              <a:gd name="f24" fmla="val 14640"/>
              <a:gd name="f25" fmla="val 14350"/>
              <a:gd name="f26" fmla="val 14942"/>
              <a:gd name="f27" fmla="val 17370"/>
              <a:gd name="f28" fmla="val 12180"/>
              <a:gd name="f29" fmla="val 15935"/>
              <a:gd name="f30" fmla="val 11612"/>
              <a:gd name="f31" fmla="val 18842"/>
              <a:gd name="f32" fmla="val 9872"/>
              <a:gd name="f33" fmla="val 8700"/>
              <a:gd name="f34" fmla="val 19712"/>
              <a:gd name="f35" fmla="val 7527"/>
              <a:gd name="f36" fmla="val 18125"/>
              <a:gd name="f37" fmla="val 4917"/>
              <a:gd name="f38" fmla="val 4805"/>
              <a:gd name="f39" fmla="val 18240"/>
              <a:gd name="f40" fmla="val 1285"/>
              <a:gd name="f41" fmla="val 17825"/>
              <a:gd name="f42" fmla="val 3330"/>
              <a:gd name="f43" fmla="val 15370"/>
              <a:gd name="f44" fmla="val 12877"/>
              <a:gd name="f45" fmla="val 3935"/>
              <a:gd name="f46" fmla="val 11592"/>
              <a:gd name="f47" fmla="val 1172"/>
              <a:gd name="f48" fmla="val 8270"/>
              <a:gd name="f49" fmla="val 5372"/>
              <a:gd name="f50" fmla="val 7817"/>
              <a:gd name="f51" fmla="val 4502"/>
              <a:gd name="f52" fmla="val 3625"/>
              <a:gd name="f53" fmla="val 8550"/>
              <a:gd name="f54" fmla="val 6382"/>
              <a:gd name="f55" fmla="val 9722"/>
              <a:gd name="f56" fmla="val 1887"/>
              <a:gd name="f57" fmla="+- 0 0 -360"/>
              <a:gd name="f58" fmla="+- 0 0 -270"/>
              <a:gd name="f59" fmla="+- 0 0 -180"/>
              <a:gd name="f60" fmla="+- 0 0 -90"/>
              <a:gd name="f61" fmla="*/ f3 1 21600"/>
              <a:gd name="f62" fmla="*/ f4 1 21600"/>
              <a:gd name="f63" fmla="val f5"/>
              <a:gd name="f64" fmla="val f6"/>
              <a:gd name="f65" fmla="*/ f57 f0 1"/>
              <a:gd name="f66" fmla="*/ f58 f0 1"/>
              <a:gd name="f67" fmla="*/ f59 f0 1"/>
              <a:gd name="f68" fmla="*/ f60 f0 1"/>
              <a:gd name="f69" fmla="+- f64 0 f63"/>
              <a:gd name="f70" fmla="*/ f65 1 f2"/>
              <a:gd name="f71" fmla="*/ f66 1 f2"/>
              <a:gd name="f72" fmla="*/ f67 1 f2"/>
              <a:gd name="f73" fmla="*/ f68 1 f2"/>
              <a:gd name="f74" fmla="*/ f69 1 21600"/>
              <a:gd name="f75" fmla="*/ f69 9722 1"/>
              <a:gd name="f76" fmla="*/ f69 5372 1"/>
              <a:gd name="f77" fmla="*/ f69 11612 1"/>
              <a:gd name="f78" fmla="*/ f69 14640 1"/>
              <a:gd name="f79" fmla="*/ f69 1887 1"/>
              <a:gd name="f80" fmla="*/ f69 6382 1"/>
              <a:gd name="f81" fmla="*/ f69 12877 1"/>
              <a:gd name="f82" fmla="*/ f69 18842 1"/>
              <a:gd name="f83" fmla="*/ f69 15935 1"/>
              <a:gd name="f84" fmla="*/ f69 6645 1"/>
              <a:gd name="f85" fmla="+- f70 0 f1"/>
              <a:gd name="f86" fmla="+- f71 0 f1"/>
              <a:gd name="f87" fmla="+- f72 0 f1"/>
              <a:gd name="f88" fmla="+- f73 0 f1"/>
              <a:gd name="f89" fmla="*/ f75 1 21600"/>
              <a:gd name="f90" fmla="*/ f76 1 21600"/>
              <a:gd name="f91" fmla="*/ f77 1 21600"/>
              <a:gd name="f92" fmla="*/ f78 1 21600"/>
              <a:gd name="f93" fmla="*/ f79 1 21600"/>
              <a:gd name="f94" fmla="*/ f80 1 21600"/>
              <a:gd name="f95" fmla="*/ f81 1 21600"/>
              <a:gd name="f96" fmla="*/ f82 1 21600"/>
              <a:gd name="f97" fmla="*/ f83 1 21600"/>
              <a:gd name="f98" fmla="*/ f84 1 21600"/>
              <a:gd name="f99" fmla="*/ f63 1 f74"/>
              <a:gd name="f100" fmla="*/ f64 1 f74"/>
              <a:gd name="f101" fmla="*/ f89 1 f74"/>
              <a:gd name="f102" fmla="*/ f93 1 f74"/>
              <a:gd name="f103" fmla="*/ f95 1 f74"/>
              <a:gd name="f104" fmla="*/ f91 1 f74"/>
              <a:gd name="f105" fmla="*/ f96 1 f74"/>
              <a:gd name="f106" fmla="*/ f98 1 f74"/>
              <a:gd name="f107" fmla="*/ f90 1 f74"/>
              <a:gd name="f108" fmla="*/ f92 1 f74"/>
              <a:gd name="f109" fmla="*/ f94 1 f74"/>
              <a:gd name="f110" fmla="*/ f97 1 f74"/>
              <a:gd name="f111" fmla="*/ f99 f61 1"/>
              <a:gd name="f112" fmla="*/ f100 f61 1"/>
              <a:gd name="f113" fmla="*/ f107 f61 1"/>
              <a:gd name="f114" fmla="*/ f108 f61 1"/>
              <a:gd name="f115" fmla="*/ f110 f62 1"/>
              <a:gd name="f116" fmla="*/ f109 f62 1"/>
              <a:gd name="f117" fmla="*/ f101 f61 1"/>
              <a:gd name="f118" fmla="*/ f102 f62 1"/>
              <a:gd name="f119" fmla="*/ f103 f62 1"/>
              <a:gd name="f120" fmla="*/ f104 f61 1"/>
              <a:gd name="f121" fmla="*/ f105 f62 1"/>
              <a:gd name="f122" fmla="*/ f106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5">
                <a:pos x="f117" y="f118"/>
              </a:cxn>
              <a:cxn ang="f86">
                <a:pos x="f111" y="f119"/>
              </a:cxn>
              <a:cxn ang="f87">
                <a:pos x="f120" y="f121"/>
              </a:cxn>
              <a:cxn ang="f88">
                <a:pos x="f112" y="f122"/>
              </a:cxn>
            </a:cxnLst>
            <a:rect l="f113" t="f116" r="f114" b="f115"/>
            <a:pathLst>
              <a:path w="21600" h="21600">
                <a:moveTo>
                  <a:pt x="f7" y="f8"/>
                </a:moveTo>
                <a:lnTo>
                  <a:pt x="f9" y="f5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6" y="f16"/>
                </a:lnTo>
                <a:lnTo>
                  <a:pt x="f17" y="f18"/>
                </a:lnTo>
                <a:lnTo>
                  <a:pt x="f19" y="f20"/>
                </a:lnTo>
                <a:lnTo>
                  <a:pt x="f14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27"/>
                </a:lnTo>
                <a:lnTo>
                  <a:pt x="f33" y="f34"/>
                </a:lnTo>
                <a:lnTo>
                  <a:pt x="f35" y="f36"/>
                </a:lnTo>
                <a:lnTo>
                  <a:pt x="f37" y="f6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5" y="f44"/>
                </a:lnTo>
                <a:lnTo>
                  <a:pt x="f45" y="f46"/>
                </a:lnTo>
                <a:lnTo>
                  <a:pt x="f47" y="f48"/>
                </a:lnTo>
                <a:lnTo>
                  <a:pt x="f49" y="f50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close/>
              </a:path>
            </a:pathLst>
          </a:custGeom>
          <a:solidFill>
            <a:srgbClr val="C9C9C9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Il faut une femme</a:t>
            </a:r>
          </a:p>
        </p:txBody>
      </p:sp>
      <p:sp>
        <p:nvSpPr>
          <p:cNvPr id="17" name="Flowchart: Sequential Access Storage 23">
            <a:extLst>
              <a:ext uri="{FF2B5EF4-FFF2-40B4-BE49-F238E27FC236}">
                <a16:creationId xmlns:a16="http://schemas.microsoft.com/office/drawing/2014/main" id="{0DCE7C9D-8D11-4CDE-BA15-12462161E76E}"/>
              </a:ext>
            </a:extLst>
          </p:cNvPr>
          <p:cNvSpPr/>
          <p:nvPr/>
        </p:nvSpPr>
        <p:spPr>
          <a:xfrm>
            <a:off x="1769492" y="5737064"/>
            <a:ext cx="912708" cy="833164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val f6"/>
              <a:gd name="f12" fmla="+- 2700000 f1 0"/>
              <a:gd name="f13" fmla="?: f8 f3 1"/>
              <a:gd name="f14" fmla="?: f9 f4 1"/>
              <a:gd name="f15" fmla="?: f10 f5 1"/>
              <a:gd name="f16" fmla="*/ f12 f7 1"/>
              <a:gd name="f17" fmla="*/ f13 1 21600"/>
              <a:gd name="f18" fmla="*/ f14 1 21600"/>
              <a:gd name="f19" fmla="*/ 21600 f13 1"/>
              <a:gd name="f20" fmla="*/ 21600 f14 1"/>
              <a:gd name="f21" fmla="*/ f16 1 f0"/>
              <a:gd name="f22" fmla="min f18 f17"/>
              <a:gd name="f23" fmla="*/ f19 1 f15"/>
              <a:gd name="f24" fmla="*/ f20 1 f15"/>
              <a:gd name="f25" fmla="+- 0 0 f21"/>
              <a:gd name="f26" fmla="val f23"/>
              <a:gd name="f27" fmla="val f24"/>
              <a:gd name="f28" fmla="+- 0 0 f25"/>
              <a:gd name="f29" fmla="+- f27 0 f11"/>
              <a:gd name="f30" fmla="+- f26 0 f11"/>
              <a:gd name="f31" fmla="*/ f28 f0 1"/>
              <a:gd name="f32" fmla="*/ f27 f22 1"/>
              <a:gd name="f33" fmla="*/ f26 f22 1"/>
              <a:gd name="f34" fmla="*/ f29 1 2"/>
              <a:gd name="f35" fmla="*/ f30 1 2"/>
              <a:gd name="f36" fmla="*/ f31 1 f7"/>
              <a:gd name="f37" fmla="+- 0 0 f30"/>
              <a:gd name="f38" fmla="+- 0 0 f29"/>
              <a:gd name="f39" fmla="+- f11 f34 0"/>
              <a:gd name="f40" fmla="+- f11 f35 0"/>
              <a:gd name="f41" fmla="+- f36 0 f1"/>
              <a:gd name="f42" fmla="+- 0 0 f37"/>
              <a:gd name="f43" fmla="+- 0 0 f38"/>
              <a:gd name="f44" fmla="*/ f35 f22 1"/>
              <a:gd name="f45" fmla="*/ f34 f22 1"/>
              <a:gd name="f46" fmla="cos 1 f41"/>
              <a:gd name="f47" fmla="sin 1 f41"/>
              <a:gd name="f48" fmla="at2 f42 f43"/>
              <a:gd name="f49" fmla="*/ f40 f22 1"/>
              <a:gd name="f50" fmla="+- 0 0 f46"/>
              <a:gd name="f51" fmla="+- 0 0 f47"/>
              <a:gd name="f52" fmla="+- f48 f1 0"/>
              <a:gd name="f53" fmla="+- 0 0 f50"/>
              <a:gd name="f54" fmla="+- 0 0 f51"/>
              <a:gd name="f55" fmla="*/ f52 f7 1"/>
              <a:gd name="f56" fmla="*/ f53 f35 1"/>
              <a:gd name="f57" fmla="*/ f54 f34 1"/>
              <a:gd name="f58" fmla="*/ f55 1 f0"/>
              <a:gd name="f59" fmla="+- f40 0 f56"/>
              <a:gd name="f60" fmla="+- f40 f56 0"/>
              <a:gd name="f61" fmla="+- f39 0 f57"/>
              <a:gd name="f62" fmla="+- f39 f57 0"/>
              <a:gd name="f63" fmla="+- 0 0 f58"/>
              <a:gd name="f64" fmla="val f63"/>
              <a:gd name="f65" fmla="*/ f59 f22 1"/>
              <a:gd name="f66" fmla="*/ f61 f22 1"/>
              <a:gd name="f67" fmla="*/ f60 f22 1"/>
              <a:gd name="f68" fmla="*/ f62 f22 1"/>
              <a:gd name="f69" fmla="+- 0 0 f64"/>
              <a:gd name="f70" fmla="*/ f69 f0 1"/>
              <a:gd name="f71" fmla="*/ f70 1 f7"/>
              <a:gd name="f72" fmla="+- f71 0 f1"/>
              <a:gd name="f73" fmla="+- f2 f72 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5" t="f66" r="f67" b="f68"/>
            <a:pathLst>
              <a:path>
                <a:moveTo>
                  <a:pt x="f49" y="f32"/>
                </a:moveTo>
                <a:arcTo wR="f44" hR="f45" stAng="f1" swAng="f73"/>
                <a:lnTo>
                  <a:pt x="f33" y="f68"/>
                </a:lnTo>
                <a:lnTo>
                  <a:pt x="f33" y="f32"/>
                </a:lnTo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Mais oui</a:t>
            </a:r>
          </a:p>
        </p:txBody>
      </p:sp>
      <p:sp>
        <p:nvSpPr>
          <p:cNvPr id="18" name="Thought Bubble: Cloud 24">
            <a:extLst>
              <a:ext uri="{FF2B5EF4-FFF2-40B4-BE49-F238E27FC236}">
                <a16:creationId xmlns:a16="http://schemas.microsoft.com/office/drawing/2014/main" id="{70DCFC98-0293-432D-A12A-5FDDF32E245E}"/>
              </a:ext>
            </a:extLst>
          </p:cNvPr>
          <p:cNvSpPr/>
          <p:nvPr/>
        </p:nvSpPr>
        <p:spPr>
          <a:xfrm>
            <a:off x="4203643" y="4914104"/>
            <a:ext cx="1139817" cy="822960"/>
          </a:xfrm>
          <a:custGeom>
            <a:avLst>
              <a:gd name="f0" fmla="val 6300"/>
              <a:gd name="f1" fmla="val 243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*/ 5419351 1 1725033"/>
              <a:gd name="f10" fmla="val -2147483647"/>
              <a:gd name="f11" fmla="val 2147483647"/>
              <a:gd name="f12" fmla="val 1930"/>
              <a:gd name="f13" fmla="val 7160"/>
              <a:gd name="f14" fmla="val 1530"/>
              <a:gd name="f15" fmla="val 4490"/>
              <a:gd name="f16" fmla="val 3400"/>
              <a:gd name="f17" fmla="val 1970"/>
              <a:gd name="f18" fmla="val 5270"/>
              <a:gd name="f19" fmla="val 5860"/>
              <a:gd name="f20" fmla="val 1950"/>
              <a:gd name="f21" fmla="val 6470"/>
              <a:gd name="f22" fmla="val 2210"/>
              <a:gd name="f23" fmla="val 6970"/>
              <a:gd name="f24" fmla="val 2600"/>
              <a:gd name="f25" fmla="val 7450"/>
              <a:gd name="f26" fmla="val 1390"/>
              <a:gd name="f27" fmla="val 8340"/>
              <a:gd name="f28" fmla="val 650"/>
              <a:gd name="f29" fmla="val 9340"/>
              <a:gd name="f30" fmla="val 10004"/>
              <a:gd name="f31" fmla="val 690"/>
              <a:gd name="f32" fmla="val 10710"/>
              <a:gd name="f33" fmla="val 1050"/>
              <a:gd name="f34" fmla="val 11210"/>
              <a:gd name="f35" fmla="val 1700"/>
              <a:gd name="f36" fmla="val 11570"/>
              <a:gd name="f37" fmla="val 630"/>
              <a:gd name="f38" fmla="val 12330"/>
              <a:gd name="f39" fmla="val 13150"/>
              <a:gd name="f40" fmla="val 13840"/>
              <a:gd name="f41" fmla="val 14470"/>
              <a:gd name="f42" fmla="val 460"/>
              <a:gd name="f43" fmla="val 14870"/>
              <a:gd name="f44" fmla="val 1160"/>
              <a:gd name="f45" fmla="val 15330"/>
              <a:gd name="f46" fmla="val 440"/>
              <a:gd name="f47" fmla="val 16020"/>
              <a:gd name="f48" fmla="val 16740"/>
              <a:gd name="f49" fmla="val 17910"/>
              <a:gd name="f50" fmla="val 18900"/>
              <a:gd name="f51" fmla="val 1130"/>
              <a:gd name="f52" fmla="val 19110"/>
              <a:gd name="f53" fmla="val 2710"/>
              <a:gd name="f54" fmla="val 20240"/>
              <a:gd name="f55" fmla="val 3150"/>
              <a:gd name="f56" fmla="val 21060"/>
              <a:gd name="f57" fmla="val 4580"/>
              <a:gd name="f58" fmla="val 6220"/>
              <a:gd name="f59" fmla="val 6720"/>
              <a:gd name="f60" fmla="val 21000"/>
              <a:gd name="f61" fmla="val 7200"/>
              <a:gd name="f62" fmla="val 20830"/>
              <a:gd name="f63" fmla="val 7660"/>
              <a:gd name="f64" fmla="val 21310"/>
              <a:gd name="f65" fmla="val 8460"/>
              <a:gd name="f66" fmla="val 9450"/>
              <a:gd name="f67" fmla="val 10460"/>
              <a:gd name="f68" fmla="val 12750"/>
              <a:gd name="f69" fmla="val 20310"/>
              <a:gd name="f70" fmla="val 14680"/>
              <a:gd name="f71" fmla="val 18650"/>
              <a:gd name="f72" fmla="val 15010"/>
              <a:gd name="f73" fmla="val 17200"/>
              <a:gd name="f74" fmla="val 17370"/>
              <a:gd name="f75" fmla="val 18920"/>
              <a:gd name="f76" fmla="val 15770"/>
              <a:gd name="f77" fmla="val 15220"/>
              <a:gd name="f78" fmla="val 14700"/>
              <a:gd name="f79" fmla="val 18710"/>
              <a:gd name="f80" fmla="val 14240"/>
              <a:gd name="f81" fmla="val 18310"/>
              <a:gd name="f82" fmla="val 13820"/>
              <a:gd name="f83" fmla="val 12490"/>
              <a:gd name="f84" fmla="val 11000"/>
              <a:gd name="f85" fmla="val 9890"/>
              <a:gd name="f86" fmla="val 8840"/>
              <a:gd name="f87" fmla="val 20790"/>
              <a:gd name="f88" fmla="val 8210"/>
              <a:gd name="f89" fmla="val 19510"/>
              <a:gd name="f90" fmla="val 7620"/>
              <a:gd name="f91" fmla="val 20000"/>
              <a:gd name="f92" fmla="val 7930"/>
              <a:gd name="f93" fmla="val 20290"/>
              <a:gd name="f94" fmla="val 6240"/>
              <a:gd name="f95" fmla="val 4850"/>
              <a:gd name="f96" fmla="val 3570"/>
              <a:gd name="f97" fmla="val 19280"/>
              <a:gd name="f98" fmla="val 2900"/>
              <a:gd name="f99" fmla="val 17640"/>
              <a:gd name="f100" fmla="val 1300"/>
              <a:gd name="f101" fmla="val 17600"/>
              <a:gd name="f102" fmla="val 480"/>
              <a:gd name="f103" fmla="val 16300"/>
              <a:gd name="f104" fmla="val 14660"/>
              <a:gd name="f105" fmla="val 13900"/>
              <a:gd name="f106" fmla="val 13210"/>
              <a:gd name="f107" fmla="val 1070"/>
              <a:gd name="f108" fmla="val 12640"/>
              <a:gd name="f109" fmla="val 380"/>
              <a:gd name="f110" fmla="val 12160"/>
              <a:gd name="f111" fmla="val 10120"/>
              <a:gd name="f112" fmla="val 8590"/>
              <a:gd name="f113" fmla="val 840"/>
              <a:gd name="f114" fmla="val 7330"/>
              <a:gd name="f115" fmla="val 7410"/>
              <a:gd name="f116" fmla="val 2040"/>
              <a:gd name="f117" fmla="val 7690"/>
              <a:gd name="f118" fmla="val 2090"/>
              <a:gd name="f119" fmla="val 7920"/>
              <a:gd name="f120" fmla="val 2790"/>
              <a:gd name="f121" fmla="val 7480"/>
              <a:gd name="f122" fmla="val 3050"/>
              <a:gd name="f123" fmla="val 7670"/>
              <a:gd name="f124" fmla="val 3310"/>
              <a:gd name="f125" fmla="val 11130"/>
              <a:gd name="f126" fmla="val 1910"/>
              <a:gd name="f127" fmla="val 11080"/>
              <a:gd name="f128" fmla="val 2160"/>
              <a:gd name="f129" fmla="val 11030"/>
              <a:gd name="f130" fmla="val 2400"/>
              <a:gd name="f131" fmla="val 14720"/>
              <a:gd name="f132" fmla="val 1400"/>
              <a:gd name="f133" fmla="val 14640"/>
              <a:gd name="f134" fmla="val 1720"/>
              <a:gd name="f135" fmla="val 14540"/>
              <a:gd name="f136" fmla="val 2010"/>
              <a:gd name="f137" fmla="val 19130"/>
              <a:gd name="f138" fmla="val 2890"/>
              <a:gd name="f139" fmla="val 19230"/>
              <a:gd name="f140" fmla="val 3290"/>
              <a:gd name="f141" fmla="val 19190"/>
              <a:gd name="f142" fmla="val 3380"/>
              <a:gd name="f143" fmla="val 20660"/>
              <a:gd name="f144" fmla="val 8170"/>
              <a:gd name="f145" fmla="val 20430"/>
              <a:gd name="f146" fmla="val 8620"/>
              <a:gd name="f147" fmla="val 20110"/>
              <a:gd name="f148" fmla="val 8990"/>
              <a:gd name="f149" fmla="val 18660"/>
              <a:gd name="f150" fmla="val 18740"/>
              <a:gd name="f151" fmla="val 14200"/>
              <a:gd name="f152" fmla="val 18280"/>
              <a:gd name="f153" fmla="val 12200"/>
              <a:gd name="f154" fmla="val 17000"/>
              <a:gd name="f155" fmla="val 11450"/>
              <a:gd name="f156" fmla="val 14320"/>
              <a:gd name="f157" fmla="val 17980"/>
              <a:gd name="f158" fmla="val 14350"/>
              <a:gd name="f159" fmla="val 17680"/>
              <a:gd name="f160" fmla="val 14370"/>
              <a:gd name="f161" fmla="val 17360"/>
              <a:gd name="f162" fmla="val 8220"/>
              <a:gd name="f163" fmla="val 8060"/>
              <a:gd name="f164" fmla="val 19250"/>
              <a:gd name="f165" fmla="val 7960"/>
              <a:gd name="f166" fmla="val 18950"/>
              <a:gd name="f167" fmla="val 7860"/>
              <a:gd name="f168" fmla="val 18640"/>
              <a:gd name="f169" fmla="val 3090"/>
              <a:gd name="f170" fmla="val 3280"/>
              <a:gd name="f171" fmla="val 17540"/>
              <a:gd name="f172" fmla="val 3460"/>
              <a:gd name="f173" fmla="val 17450"/>
              <a:gd name="f174" fmla="val 12900"/>
              <a:gd name="f175" fmla="val 1780"/>
              <a:gd name="f176" fmla="val 13130"/>
              <a:gd name="f177" fmla="val 2330"/>
              <a:gd name="f178" fmla="val 13040"/>
              <a:gd name="f179" fmla="*/ 1800 1800 1"/>
              <a:gd name="f180" fmla="+- 0 0 0"/>
              <a:gd name="f181" fmla="+- 0 0 23592960"/>
              <a:gd name="f182" fmla="val 1800"/>
              <a:gd name="f183" fmla="*/ 1200 1200 1"/>
              <a:gd name="f184" fmla="val 1200"/>
              <a:gd name="f185" fmla="*/ 700 700 1"/>
              <a:gd name="f186" fmla="val 700"/>
              <a:gd name="f187" fmla="+- 0 0 -270"/>
              <a:gd name="f188" fmla="+- 0 0 180"/>
              <a:gd name="f189" fmla="+- 0 0 -90"/>
              <a:gd name="f190" fmla="+- 0 0 -212"/>
              <a:gd name="f191" fmla="*/ f5 1 21600"/>
              <a:gd name="f192" fmla="*/ f6 1 21600"/>
              <a:gd name="f193" fmla="*/ f9 1 180"/>
              <a:gd name="f194" fmla="pin -2147483647 f0 2147483647"/>
              <a:gd name="f195" fmla="pin -2147483647 f1 2147483647"/>
              <a:gd name="f196" fmla="*/ 0 f9 1"/>
              <a:gd name="f197" fmla="*/ f180 f2 1"/>
              <a:gd name="f198" fmla="*/ f181 f2 1"/>
              <a:gd name="f199" fmla="*/ f187 f2 1"/>
              <a:gd name="f200" fmla="*/ f188 f2 1"/>
              <a:gd name="f201" fmla="*/ f189 f2 1"/>
              <a:gd name="f202" fmla="*/ f190 f2 1"/>
              <a:gd name="f203" fmla="+- f194 0 10800"/>
              <a:gd name="f204" fmla="+- f195 0 10800"/>
              <a:gd name="f205" fmla="val f194"/>
              <a:gd name="f206" fmla="val f195"/>
              <a:gd name="f207" fmla="*/ f194 f191 1"/>
              <a:gd name="f208" fmla="*/ f195 f192 1"/>
              <a:gd name="f209" fmla="*/ 3000 f191 1"/>
              <a:gd name="f210" fmla="*/ 17110 f191 1"/>
              <a:gd name="f211" fmla="*/ 17330 f192 1"/>
              <a:gd name="f212" fmla="*/ 3320 f192 1"/>
              <a:gd name="f213" fmla="*/ f196 1 f4"/>
              <a:gd name="f214" fmla="*/ f197 1 f4"/>
              <a:gd name="f215" fmla="*/ f198 1 f4"/>
              <a:gd name="f216" fmla="*/ 0 f191 1"/>
              <a:gd name="f217" fmla="*/ 10800 f192 1"/>
              <a:gd name="f218" fmla="*/ f199 1 f4"/>
              <a:gd name="f219" fmla="*/ 10800 f191 1"/>
              <a:gd name="f220" fmla="*/ 21600 f192 1"/>
              <a:gd name="f221" fmla="*/ f200 1 f4"/>
              <a:gd name="f222" fmla="*/ 21600 f191 1"/>
              <a:gd name="f223" fmla="*/ f201 1 f4"/>
              <a:gd name="f224" fmla="*/ 0 f192 1"/>
              <a:gd name="f225" fmla="*/ f202 1 f4"/>
              <a:gd name="f226" fmla="+- 0 0 f204"/>
              <a:gd name="f227" fmla="+- 0 0 f203"/>
              <a:gd name="f228" fmla="+- 0 0 f213"/>
              <a:gd name="f229" fmla="+- f214 0 f3"/>
              <a:gd name="f230" fmla="+- f215 0 f3"/>
              <a:gd name="f231" fmla="+- f218 0 f3"/>
              <a:gd name="f232" fmla="+- f221 0 f3"/>
              <a:gd name="f233" fmla="+- f223 0 f3"/>
              <a:gd name="f234" fmla="*/ f205 f191 1"/>
              <a:gd name="f235" fmla="*/ f206 f192 1"/>
              <a:gd name="f236" fmla="+- f225 0 f3"/>
              <a:gd name="f237" fmla="at2 f226 f227"/>
              <a:gd name="f238" fmla="*/ f228 f2 1"/>
              <a:gd name="f239" fmla="+- f230 0 f229"/>
              <a:gd name="f240" fmla="+- f237 f3 0"/>
              <a:gd name="f241" fmla="*/ f238 1 f9"/>
              <a:gd name="f242" fmla="*/ f240 f9 1"/>
              <a:gd name="f243" fmla="+- f241 0 f3"/>
              <a:gd name="f244" fmla="*/ f242 1 f2"/>
              <a:gd name="f245" fmla="cos 1 f243"/>
              <a:gd name="f246" fmla="sin 1 f243"/>
              <a:gd name="f247" fmla="+- 0 0 f244"/>
              <a:gd name="f248" fmla="+- 0 0 f245"/>
              <a:gd name="f249" fmla="+- 0 0 f246"/>
              <a:gd name="f250" fmla="val f247"/>
              <a:gd name="f251" fmla="*/ 1800 f248 1"/>
              <a:gd name="f252" fmla="*/ 1800 f249 1"/>
              <a:gd name="f253" fmla="*/ 1200 f248 1"/>
              <a:gd name="f254" fmla="*/ 1200 f249 1"/>
              <a:gd name="f255" fmla="*/ 700 f248 1"/>
              <a:gd name="f256" fmla="*/ 700 f249 1"/>
              <a:gd name="f257" fmla="*/ f250 1 f193"/>
              <a:gd name="f258" fmla="*/ f251 f251 1"/>
              <a:gd name="f259" fmla="*/ f252 f252 1"/>
              <a:gd name="f260" fmla="*/ f253 f253 1"/>
              <a:gd name="f261" fmla="*/ f254 f254 1"/>
              <a:gd name="f262" fmla="*/ f255 f255 1"/>
              <a:gd name="f263" fmla="*/ f256 f256 1"/>
              <a:gd name="f264" fmla="*/ f257 f193 1"/>
              <a:gd name="f265" fmla="+- f258 f259 0"/>
              <a:gd name="f266" fmla="+- f260 f261 0"/>
              <a:gd name="f267" fmla="+- f262 f263 0"/>
              <a:gd name="f268" fmla="+- 0 0 f264"/>
              <a:gd name="f269" fmla="sqrt f265"/>
              <a:gd name="f270" fmla="sqrt f266"/>
              <a:gd name="f271" fmla="sqrt f267"/>
              <a:gd name="f272" fmla="*/ f268 f2 1"/>
              <a:gd name="f273" fmla="*/ f179 1 f269"/>
              <a:gd name="f274" fmla="*/ f183 1 f270"/>
              <a:gd name="f275" fmla="*/ f185 1 f271"/>
              <a:gd name="f276" fmla="*/ f272 1 f9"/>
              <a:gd name="f277" fmla="*/ f248 f273 1"/>
              <a:gd name="f278" fmla="*/ f249 f273 1"/>
              <a:gd name="f279" fmla="*/ f248 f274 1"/>
              <a:gd name="f280" fmla="*/ f249 f274 1"/>
              <a:gd name="f281" fmla="*/ f248 f275 1"/>
              <a:gd name="f282" fmla="*/ f249 f275 1"/>
              <a:gd name="f283" fmla="+- f276 0 f3"/>
              <a:gd name="f284" fmla="+- f205 0 f281"/>
              <a:gd name="f285" fmla="+- f206 0 f282"/>
              <a:gd name="f286" fmla="sin 1 f283"/>
              <a:gd name="f287" fmla="cos 1 f283"/>
              <a:gd name="f288" fmla="+- 0 0 f286"/>
              <a:gd name="f289" fmla="+- 0 0 f287"/>
              <a:gd name="f290" fmla="*/ 10800 f288 1"/>
              <a:gd name="f291" fmla="*/ 10800 f289 1"/>
              <a:gd name="f292" fmla="+- f290 10800 0"/>
              <a:gd name="f293" fmla="+- f291 10800 0"/>
              <a:gd name="f294" fmla="*/ f290 1 12"/>
              <a:gd name="f295" fmla="*/ f291 1 12"/>
              <a:gd name="f296" fmla="+- f194 0 f292"/>
              <a:gd name="f297" fmla="+- f195 0 f293"/>
              <a:gd name="f298" fmla="*/ f296 1 3"/>
              <a:gd name="f299" fmla="*/ f297 1 3"/>
              <a:gd name="f300" fmla="*/ f296 2 1"/>
              <a:gd name="f301" fmla="*/ f297 2 1"/>
              <a:gd name="f302" fmla="*/ f300 1 3"/>
              <a:gd name="f303" fmla="*/ f301 1 3"/>
              <a:gd name="f304" fmla="+- f298 f292 0"/>
              <a:gd name="f305" fmla="+- f299 f293 0"/>
              <a:gd name="f306" fmla="+- f304 0 f294"/>
              <a:gd name="f307" fmla="+- f305 0 f295"/>
              <a:gd name="f308" fmla="+- f302 f292 0"/>
              <a:gd name="f309" fmla="+- f303 f293 0"/>
              <a:gd name="f310" fmla="+- f306 0 f277"/>
              <a:gd name="f311" fmla="+- f307 0 f278"/>
              <a:gd name="f312" fmla="+- f308 0 f279"/>
              <a:gd name="f313" fmla="+- f309 0 f280"/>
            </a:gdLst>
            <a:ahLst>
              <a:ahXY gdRefX="f0" minX="f10" maxX="f11" gdRefY="f1" minY="f10" maxY="f11">
                <a:pos x="f207" y="f20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1">
                <a:pos x="f216" y="f217"/>
              </a:cxn>
              <a:cxn ang="f232">
                <a:pos x="f219" y="f220"/>
              </a:cxn>
              <a:cxn ang="f233">
                <a:pos x="f222" y="f217"/>
              </a:cxn>
              <a:cxn ang="f229">
                <a:pos x="f219" y="f224"/>
              </a:cxn>
              <a:cxn ang="f236">
                <a:pos x="f234" y="f235"/>
              </a:cxn>
            </a:cxnLst>
            <a:rect l="f209" t="f212" r="f210" b="f211"/>
            <a:pathLst>
              <a:path w="21600" h="21600">
                <a:moveTo>
                  <a:pt x="f12" y="f13"/>
                </a:moveTo>
                <a:cubicBezTo>
                  <a:pt x="f14" y="f15"/>
                  <a:pt x="f16" y="f17"/>
                  <a:pt x="f18" y="f17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7"/>
                  <a:pt x="f39" y="f7"/>
                </a:cubicBezTo>
                <a:cubicBezTo>
                  <a:pt x="f40" y="f7"/>
                  <a:pt x="f41" y="f42"/>
                  <a:pt x="f43" y="f44"/>
                </a:cubicBezTo>
                <a:cubicBezTo>
                  <a:pt x="f45" y="f46"/>
                  <a:pt x="f47" y="f7"/>
                  <a:pt x="f48" y="f7"/>
                </a:cubicBezTo>
                <a:cubicBezTo>
                  <a:pt x="f49" y="f7"/>
                  <a:pt x="f50" y="f51"/>
                  <a:pt x="f52" y="f53"/>
                </a:cubicBezTo>
                <a:cubicBezTo>
                  <a:pt x="f54" y="f55"/>
                  <a:pt x="f56" y="f57"/>
                  <a:pt x="f56" y="f58"/>
                </a:cubicBezTo>
                <a:cubicBezTo>
                  <a:pt x="f56" y="f59"/>
                  <a:pt x="f60" y="f61"/>
                  <a:pt x="f62" y="f63"/>
                </a:cubicBezTo>
                <a:cubicBezTo>
                  <a:pt x="f64" y="f65"/>
                  <a:pt x="f8" y="f66"/>
                  <a:pt x="f8" y="f67"/>
                </a:cubicBezTo>
                <a:cubicBezTo>
                  <a:pt x="f8" y="f68"/>
                  <a:pt x="f69" y="f70"/>
                  <a:pt x="f71" y="f72"/>
                </a:cubicBezTo>
                <a:cubicBezTo>
                  <a:pt x="f71" y="f73"/>
                  <a:pt x="f74" y="f75"/>
                  <a:pt x="f76" y="f75"/>
                </a:cubicBezTo>
                <a:cubicBezTo>
                  <a:pt x="f77" y="f75"/>
                  <a:pt x="f78" y="f79"/>
                  <a:pt x="f80" y="f81"/>
                </a:cubicBezTo>
                <a:cubicBezTo>
                  <a:pt x="f82" y="f54"/>
                  <a:pt x="f83" y="f8"/>
                  <a:pt x="f84" y="f8"/>
                </a:cubicBezTo>
                <a:cubicBezTo>
                  <a:pt x="f85" y="f8"/>
                  <a:pt x="f86" y="f87"/>
                  <a:pt x="f88" y="f89"/>
                </a:cubicBezTo>
                <a:cubicBezTo>
                  <a:pt x="f90" y="f91"/>
                  <a:pt x="f92" y="f93"/>
                  <a:pt x="f94" y="f93"/>
                </a:cubicBezTo>
                <a:cubicBezTo>
                  <a:pt x="f95" y="f93"/>
                  <a:pt x="f96" y="f97"/>
                  <a:pt x="f98" y="f99"/>
                </a:cubicBezTo>
                <a:cubicBezTo>
                  <a:pt x="f100" y="f101"/>
                  <a:pt x="f102" y="f103"/>
                  <a:pt x="f102" y="f104"/>
                </a:cubicBezTo>
                <a:cubicBezTo>
                  <a:pt x="f102" y="f105"/>
                  <a:pt x="f31" y="f106"/>
                  <a:pt x="f107" y="f108"/>
                </a:cubicBezTo>
                <a:cubicBezTo>
                  <a:pt x="f109" y="f110"/>
                  <a:pt x="f7" y="f34"/>
                  <a:pt x="f7" y="f111"/>
                </a:cubicBezTo>
                <a:cubicBezTo>
                  <a:pt x="f7" y="f112"/>
                  <a:pt x="f113" y="f114"/>
                  <a:pt x="f12" y="f13"/>
                </a:cubicBezTo>
                <a:close/>
              </a:path>
              <a:path w="21600" h="21600" fill="none">
                <a:moveTo>
                  <a:pt x="f12" y="f13"/>
                </a:moveTo>
                <a:cubicBezTo>
                  <a:pt x="f20" y="f115"/>
                  <a:pt x="f116" y="f117"/>
                  <a:pt x="f118" y="f119"/>
                </a:cubicBezTo>
              </a:path>
              <a:path w="21600" h="21600" fill="none">
                <a:moveTo>
                  <a:pt x="f23" y="f24"/>
                </a:moveTo>
                <a:cubicBezTo>
                  <a:pt x="f61" y="f120"/>
                  <a:pt x="f121" y="f122"/>
                  <a:pt x="f123" y="f124"/>
                </a:cubicBezTo>
              </a:path>
              <a:path w="21600" h="21600" fill="none">
                <a:moveTo>
                  <a:pt x="f34" y="f35"/>
                </a:moveTo>
                <a:cubicBezTo>
                  <a:pt x="f125" y="f126"/>
                  <a:pt x="f127" y="f128"/>
                  <a:pt x="f129" y="f130"/>
                </a:cubicBezTo>
              </a:path>
              <a:path w="21600" h="21600" fill="none">
                <a:moveTo>
                  <a:pt x="f43" y="f44"/>
                </a:moveTo>
                <a:cubicBezTo>
                  <a:pt x="f131" y="f132"/>
                  <a:pt x="f133" y="f134"/>
                  <a:pt x="f135" y="f136"/>
                </a:cubicBezTo>
              </a:path>
              <a:path w="21600" h="21600" fill="none">
                <a:moveTo>
                  <a:pt x="f52" y="f53"/>
                </a:moveTo>
                <a:cubicBezTo>
                  <a:pt x="f137" y="f138"/>
                  <a:pt x="f139" y="f140"/>
                  <a:pt x="f141" y="f142"/>
                </a:cubicBezTo>
              </a:path>
              <a:path w="21600" h="21600" fill="none">
                <a:moveTo>
                  <a:pt x="f62" y="f63"/>
                </a:moveTo>
                <a:cubicBezTo>
                  <a:pt x="f143" y="f144"/>
                  <a:pt x="f145" y="f146"/>
                  <a:pt x="f147" y="f148"/>
                </a:cubicBezTo>
              </a:path>
              <a:path w="21600" h="21600" fill="none">
                <a:moveTo>
                  <a:pt x="f149" y="f72"/>
                </a:moveTo>
                <a:cubicBezTo>
                  <a:pt x="f150" y="f151"/>
                  <a:pt x="f152" y="f153"/>
                  <a:pt x="f154" y="f155"/>
                </a:cubicBezTo>
              </a:path>
              <a:path w="21600" h="21600" fill="none">
                <a:moveTo>
                  <a:pt x="f80" y="f81"/>
                </a:moveTo>
                <a:cubicBezTo>
                  <a:pt x="f156" y="f157"/>
                  <a:pt x="f158" y="f159"/>
                  <a:pt x="f160" y="f161"/>
                </a:cubicBezTo>
              </a:path>
              <a:path w="21600" h="21600" fill="none">
                <a:moveTo>
                  <a:pt x="f162" y="f89"/>
                </a:moveTo>
                <a:cubicBezTo>
                  <a:pt x="f163" y="f164"/>
                  <a:pt x="f165" y="f166"/>
                  <a:pt x="f167" y="f168"/>
                </a:cubicBezTo>
              </a:path>
              <a:path w="21600" h="21600" fill="none">
                <a:moveTo>
                  <a:pt x="f98" y="f99"/>
                </a:moveTo>
                <a:cubicBezTo>
                  <a:pt x="f169" y="f101"/>
                  <a:pt x="f170" y="f171"/>
                  <a:pt x="f172" y="f173"/>
                </a:cubicBezTo>
              </a:path>
              <a:path w="21600" h="21600" fill="none">
                <a:moveTo>
                  <a:pt x="f107" y="f108"/>
                </a:moveTo>
                <a:cubicBezTo>
                  <a:pt x="f132" y="f174"/>
                  <a:pt x="f175" y="f176"/>
                  <a:pt x="f177" y="f178"/>
                </a:cubicBezTo>
              </a:path>
              <a:path w="21600" h="21600">
                <a:moveTo>
                  <a:pt x="f310" y="f311"/>
                </a:moveTo>
                <a:arcTo wR="f182" hR="f182" stAng="f229" swAng="f239"/>
                <a:close/>
              </a:path>
              <a:path w="21600" h="21600">
                <a:moveTo>
                  <a:pt x="f312" y="f313"/>
                </a:moveTo>
                <a:arcTo wR="f184" hR="f184" stAng="f229" swAng="f239"/>
                <a:close/>
              </a:path>
              <a:path w="21600" h="21600">
                <a:moveTo>
                  <a:pt x="f284" y="f285"/>
                </a:moveTo>
                <a:arcTo wR="f186" hR="f186" stAng="f229" swAng="f239"/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Mais non</a:t>
            </a:r>
          </a:p>
        </p:txBody>
      </p:sp>
      <p:sp>
        <p:nvSpPr>
          <p:cNvPr id="19" name="Star: 4 Points 18">
            <a:extLst>
              <a:ext uri="{FF2B5EF4-FFF2-40B4-BE49-F238E27FC236}">
                <a16:creationId xmlns:a16="http://schemas.microsoft.com/office/drawing/2014/main" id="{E92EBA9E-3FE2-4228-9FB9-6E55EE6D7FC8}"/>
              </a:ext>
            </a:extLst>
          </p:cNvPr>
          <p:cNvSpPr/>
          <p:nvPr/>
        </p:nvSpPr>
        <p:spPr>
          <a:xfrm rot="120000">
            <a:off x="9900401" y="5493446"/>
            <a:ext cx="3776254" cy="1583551"/>
          </a:xfrm>
          <a:prstGeom prst="star4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  <a:r>
              <a:rPr lang="fr-F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 trop pâle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759</Words>
  <Application>Microsoft Office PowerPoint</Application>
  <PresentationFormat>Widescreen</PresentationFormat>
  <Paragraphs>83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pg-11ff4b</vt:lpstr>
      <vt:lpstr>pg-18ff50</vt:lpstr>
      <vt:lpstr>Office Theme</vt:lpstr>
      <vt:lpstr>Élections consulaires 2020 : samedi 16 mai (Amériques) dimanche 17 mai(reste du monde)   rôle des sections Fdm-adfe </vt:lpstr>
      <vt:lpstr>PowerPoint Presentation</vt:lpstr>
      <vt:lpstr>1. Conseiller consulaire : rôles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Élections consulaires 2020 :  rôle des sections FdM-adfe</dc:title>
  <dc:creator>Philippe Manuel</dc:creator>
  <cp:lastModifiedBy>Philippe Manuel</cp:lastModifiedBy>
  <cp:revision>33</cp:revision>
  <dcterms:created xsi:type="dcterms:W3CDTF">2019-08-01T17:05:56Z</dcterms:created>
  <dcterms:modified xsi:type="dcterms:W3CDTF">2019-09-04T08:15:44Z</dcterms:modified>
</cp:coreProperties>
</file>