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49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705"/>
  </p:normalViewPr>
  <p:slideViewPr>
    <p:cSldViewPr snapToGrid="0" snapToObjects="1">
      <p:cViewPr>
        <p:scale>
          <a:sx n="122" d="100"/>
          <a:sy n="122" d="100"/>
        </p:scale>
        <p:origin x="-162" y="-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883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0" r:id="rId1"/>
    <p:sldLayoutId id="2147483851" r:id="rId2"/>
    <p:sldLayoutId id="2147483852" r:id="rId3"/>
    <p:sldLayoutId id="2147483853" r:id="rId4"/>
    <p:sldLayoutId id="2147483854" r:id="rId5"/>
    <p:sldLayoutId id="2147483855" r:id="rId6"/>
    <p:sldLayoutId id="2147483856" r:id="rId7"/>
    <p:sldLayoutId id="2147483857" r:id="rId8"/>
    <p:sldLayoutId id="2147483858" r:id="rId9"/>
    <p:sldLayoutId id="2147483859" r:id="rId10"/>
    <p:sldLayoutId id="2147483860" r:id="rId11"/>
    <p:sldLayoutId id="2147483861" r:id="rId12"/>
    <p:sldLayoutId id="2147483862" r:id="rId13"/>
    <p:sldLayoutId id="2147483863" r:id="rId14"/>
    <p:sldLayoutId id="2147483864" r:id="rId15"/>
    <p:sldLayoutId id="214748386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53000"/>
                <a:lumOff val="47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8880" y="299429"/>
            <a:ext cx="3390987" cy="2256548"/>
          </a:xfrm>
          <a:prstGeom prst="rect">
            <a:avLst/>
          </a:prstGeom>
        </p:spPr>
      </p:pic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000250" y="2935397"/>
            <a:ext cx="10015537" cy="3886200"/>
          </a:xfrm>
        </p:spPr>
        <p:txBody>
          <a:bodyPr>
            <a:normAutofit fontScale="92500"/>
          </a:bodyPr>
          <a:lstStyle/>
          <a:p>
            <a:pPr algn="l">
              <a:lnSpc>
                <a:spcPct val="100000"/>
              </a:lnSpc>
            </a:pPr>
            <a:r>
              <a:rPr lang="fr-FR" sz="3500" dirty="0">
                <a:solidFill>
                  <a:schemeClr val="tx1">
                    <a:lumMod val="65000"/>
                    <a:lumOff val="35000"/>
                  </a:schemeClr>
                </a:solidFill>
                <a:latin typeface="Al Bayan Plain" charset="-78"/>
                <a:ea typeface="Al Bayan Plain" charset="-78"/>
                <a:cs typeface="Al Bayan Plain" charset="-78"/>
              </a:rPr>
              <a:t>Venez nombreux au Sunday Brunch de </a:t>
            </a:r>
            <a:r>
              <a:rPr lang="fr-FR" sz="35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l Bayan Plain" charset="-78"/>
                <a:ea typeface="Al Bayan Plain" charset="-78"/>
                <a:cs typeface="Al Bayan Plain" charset="-78"/>
              </a:rPr>
              <a:t>FdM</a:t>
            </a:r>
            <a:r>
              <a:rPr lang="fr-FR" sz="3400" dirty="0">
                <a:solidFill>
                  <a:schemeClr val="tx1">
                    <a:lumMod val="65000"/>
                    <a:lumOff val="35000"/>
                  </a:schemeClr>
                </a:solidFill>
                <a:latin typeface="Al Bayan Plain" charset="-78"/>
                <a:ea typeface="Al Bayan Plain" charset="-78"/>
                <a:cs typeface="Al Bayan Plain" charset="-78"/>
              </a:rPr>
              <a:t>!</a:t>
            </a:r>
          </a:p>
          <a:p>
            <a:pPr marL="457200" indent="-457200" algn="just">
              <a:lnSpc>
                <a:spcPct val="100000"/>
              </a:lnSpc>
              <a:buFont typeface="Arial" charset="0"/>
              <a:buChar char="•"/>
            </a:pPr>
            <a:r>
              <a:rPr lang="fr-F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Al Bayan Plain" charset="-78"/>
                <a:ea typeface="Al Bayan Plain" charset="-78"/>
                <a:cs typeface="Al Bayan Plain" charset="-78"/>
              </a:rPr>
              <a:t>Dimanche 18 février 2018 - de midi à 15h00</a:t>
            </a:r>
          </a:p>
          <a:p>
            <a:pPr marL="457200" indent="-457200" algn="just">
              <a:lnSpc>
                <a:spcPct val="100000"/>
              </a:lnSpc>
              <a:buFont typeface="Arial" charset="0"/>
              <a:buChar char="•"/>
            </a:pPr>
            <a:r>
              <a:rPr lang="fr-FR" sz="2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l Bayan Plain" charset="-78"/>
                <a:ea typeface="Al Bayan Plain" charset="-78"/>
                <a:cs typeface="Al Bayan Plain" charset="-78"/>
              </a:rPr>
              <a:t>Anticafé</a:t>
            </a:r>
            <a:r>
              <a:rPr lang="fr-F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Al Bayan Plain" charset="-78"/>
                <a:ea typeface="Al Bayan Plain" charset="-78"/>
                <a:cs typeface="Al Bayan Plain" charset="-78"/>
              </a:rPr>
              <a:t> </a:t>
            </a:r>
            <a:r>
              <a:rPr lang="mr-IN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Al Bayan Plain" charset="-78"/>
                <a:ea typeface="Al Bayan Plain" charset="-78"/>
                <a:cs typeface="Al Bayan Plain" charset="-78"/>
              </a:rPr>
              <a:t>–</a:t>
            </a:r>
            <a:r>
              <a:rPr lang="fr-F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Al Bayan Plain" charset="-78"/>
                <a:ea typeface="Al Bayan Plain" charset="-78"/>
                <a:cs typeface="Al Bayan Plain" charset="-78"/>
              </a:rPr>
              <a:t> via </a:t>
            </a:r>
            <a:r>
              <a:rPr lang="fr-FR" sz="2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l Bayan Plain" charset="-78"/>
                <a:ea typeface="Al Bayan Plain" charset="-78"/>
                <a:cs typeface="Al Bayan Plain" charset="-78"/>
              </a:rPr>
              <a:t>Veio</a:t>
            </a:r>
            <a:r>
              <a:rPr lang="fr-F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Al Bayan Plain" charset="-78"/>
                <a:ea typeface="Al Bayan Plain" charset="-78"/>
                <a:cs typeface="Al Bayan Plain" charset="-78"/>
              </a:rPr>
              <a:t> (Métro A/San Giovanni)</a:t>
            </a:r>
          </a:p>
          <a:p>
            <a:pPr algn="just">
              <a:lnSpc>
                <a:spcPct val="100000"/>
              </a:lnSpc>
            </a:pPr>
            <a:r>
              <a:rPr lang="fr-F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Al Bayan Plain" charset="-78"/>
                <a:ea typeface="Al Bayan Plain" charset="-78"/>
                <a:cs typeface="Al Bayan Plain" charset="-78"/>
              </a:rPr>
              <a:t>Vous vous </a:t>
            </a:r>
            <a:r>
              <a:rPr lang="fr-FR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l Bayan Plain" charset="-78"/>
                <a:ea typeface="Al Bayan Plain" charset="-78"/>
                <a:cs typeface="Al Bayan Plain" charset="-78"/>
              </a:rPr>
              <a:t>proposerons </a:t>
            </a:r>
            <a:r>
              <a:rPr lang="fr-F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Al Bayan Plain" charset="-78"/>
                <a:ea typeface="Al Bayan Plain" charset="-78"/>
                <a:cs typeface="Al Bayan Plain" charset="-78"/>
              </a:rPr>
              <a:t>un buffet de produits salés et des </a:t>
            </a:r>
            <a:r>
              <a:rPr lang="fr-FR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l Bayan Plain" charset="-78"/>
                <a:ea typeface="Al Bayan Plain" charset="-78"/>
                <a:cs typeface="Al Bayan Plain" charset="-78"/>
              </a:rPr>
              <a:t>boissons chaudes &amp; froides. </a:t>
            </a:r>
            <a:r>
              <a:rPr lang="fr-F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Al Bayan Plain" charset="-78"/>
                <a:ea typeface="Al Bayan Plain" charset="-78"/>
                <a:cs typeface="Al Bayan Plain" charset="-78"/>
              </a:rPr>
              <a:t>Apportez des crêpes et votre bonne humeur!</a:t>
            </a:r>
          </a:p>
          <a:p>
            <a:pPr algn="just">
              <a:lnSpc>
                <a:spcPct val="100000"/>
              </a:lnSpc>
            </a:pPr>
            <a:r>
              <a:rPr lang="fr-FR" sz="2700" i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l Bayan Plain" charset="-78"/>
                <a:ea typeface="Al Bayan Plain" charset="-78"/>
                <a:cs typeface="Al Bayan Plain" charset="-78"/>
              </a:rPr>
              <a:t>Tarif de l’</a:t>
            </a:r>
            <a:r>
              <a:rPr lang="fr-FR" sz="2700" i="1" u="sng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l Bayan Plain" charset="-78"/>
                <a:ea typeface="Al Bayan Plain" charset="-78"/>
                <a:cs typeface="Al Bayan Plain" charset="-78"/>
              </a:rPr>
              <a:t>Anticafé</a:t>
            </a:r>
            <a:r>
              <a:rPr lang="fr-FR" sz="27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l Bayan Plain" charset="-78"/>
                <a:ea typeface="Al Bayan Plain" charset="-78"/>
                <a:cs typeface="Al Bayan Plain" charset="-78"/>
              </a:rPr>
              <a:t>: </a:t>
            </a:r>
            <a:r>
              <a:rPr lang="fr-FR" sz="27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l Bayan Plain" charset="-78"/>
                <a:ea typeface="Al Bayan Plain" charset="-78"/>
                <a:cs typeface="Al Bayan Plain" charset="-78"/>
              </a:rPr>
              <a:t>4€ </a:t>
            </a:r>
            <a:r>
              <a:rPr lang="fr-FR" sz="27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l Bayan Plain" charset="-78"/>
                <a:ea typeface="Al Bayan Plain" charset="-78"/>
                <a:cs typeface="Al Bayan Plain" charset="-78"/>
              </a:rPr>
              <a:t>de l’heure.</a:t>
            </a:r>
          </a:p>
          <a:p>
            <a:pPr algn="just">
              <a:lnSpc>
                <a:spcPct val="100000"/>
              </a:lnSpc>
            </a:pPr>
            <a:r>
              <a:rPr lang="fr-FR" sz="2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l Bayan Plain" charset="-78"/>
                <a:ea typeface="Al Bayan Plain" charset="-78"/>
                <a:cs typeface="Al Bayan Plain" charset="-78"/>
              </a:rPr>
              <a:t>Prière de  s’inscrire par mail auprès de </a:t>
            </a:r>
            <a:r>
              <a:rPr lang="fr-FR" sz="27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l Bayan Plain" charset="-78"/>
                <a:ea typeface="Al Bayan Plain" charset="-78"/>
                <a:cs typeface="Al Bayan Plain" charset="-78"/>
              </a:rPr>
              <a:t>fdmadferoma@gmail.com</a:t>
            </a:r>
            <a:endParaRPr lang="fr-FR" sz="2700" b="1" dirty="0">
              <a:solidFill>
                <a:schemeClr val="tx1">
                  <a:lumMod val="65000"/>
                  <a:lumOff val="35000"/>
                </a:schemeClr>
              </a:solidFill>
              <a:latin typeface="Al Bayan Plain" charset="-78"/>
              <a:ea typeface="Al Bayan Plain" charset="-78"/>
              <a:cs typeface="Al Bayan Plain" charset="-78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924" y="347574"/>
            <a:ext cx="1781666" cy="2208403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43988" y="299429"/>
            <a:ext cx="2971799" cy="2635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1266666"/>
      </p:ext>
    </p:extLst>
  </p:cSld>
  <p:clrMapOvr>
    <a:masterClrMapping/>
  </p:clrMapOvr>
</p:sld>
</file>

<file path=ppt/theme/theme1.xml><?xml version="1.0" encoding="utf-8"?>
<a:theme xmlns:a="http://schemas.openxmlformats.org/drawingml/2006/main" name="Volute">
  <a:themeElements>
    <a:clrScheme name="Volute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Volut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olute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65</TotalTime>
  <Words>66</Words>
  <Application>Microsoft Office PowerPoint</Application>
  <PresentationFormat>Personnalisé</PresentationFormat>
  <Paragraphs>6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Volute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    </dc:title>
  <dc:creator>bbonneval@yahoo.com</dc:creator>
  <cp:lastModifiedBy>francoise manssouri</cp:lastModifiedBy>
  <cp:revision>10</cp:revision>
  <dcterms:created xsi:type="dcterms:W3CDTF">2018-02-06T07:53:19Z</dcterms:created>
  <dcterms:modified xsi:type="dcterms:W3CDTF">2018-02-06T19:28:16Z</dcterms:modified>
</cp:coreProperties>
</file>